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5" r:id="rId4"/>
  </p:sldMasterIdLst>
  <p:notesMasterIdLst>
    <p:notesMasterId r:id="rId94"/>
  </p:notesMasterIdLst>
  <p:handoutMasterIdLst>
    <p:handoutMasterId r:id="rId95"/>
  </p:handoutMasterIdLst>
  <p:sldIdLst>
    <p:sldId id="256" r:id="rId5"/>
    <p:sldId id="266" r:id="rId6"/>
    <p:sldId id="1267" r:id="rId7"/>
    <p:sldId id="1268" r:id="rId8"/>
    <p:sldId id="276" r:id="rId9"/>
    <p:sldId id="341" r:id="rId10"/>
    <p:sldId id="343" r:id="rId11"/>
    <p:sldId id="342" r:id="rId12"/>
    <p:sldId id="346" r:id="rId13"/>
    <p:sldId id="1262" r:id="rId14"/>
    <p:sldId id="348" r:id="rId15"/>
    <p:sldId id="353" r:id="rId16"/>
    <p:sldId id="354" r:id="rId17"/>
    <p:sldId id="355" r:id="rId18"/>
    <p:sldId id="356" r:id="rId19"/>
    <p:sldId id="357" r:id="rId20"/>
    <p:sldId id="358" r:id="rId21"/>
    <p:sldId id="1266" r:id="rId22"/>
    <p:sldId id="1263" r:id="rId23"/>
    <p:sldId id="345" r:id="rId24"/>
    <p:sldId id="351" r:id="rId25"/>
    <p:sldId id="359" r:id="rId26"/>
    <p:sldId id="1265" r:id="rId27"/>
    <p:sldId id="349" r:id="rId28"/>
    <p:sldId id="360" r:id="rId29"/>
    <p:sldId id="361" r:id="rId30"/>
    <p:sldId id="362" r:id="rId31"/>
    <p:sldId id="363" r:id="rId32"/>
    <p:sldId id="366" r:id="rId33"/>
    <p:sldId id="364" r:id="rId34"/>
    <p:sldId id="365" r:id="rId35"/>
    <p:sldId id="367" r:id="rId36"/>
    <p:sldId id="368" r:id="rId37"/>
    <p:sldId id="369" r:id="rId38"/>
    <p:sldId id="371" r:id="rId39"/>
    <p:sldId id="372" r:id="rId40"/>
    <p:sldId id="373" r:id="rId41"/>
    <p:sldId id="374" r:id="rId42"/>
    <p:sldId id="370" r:id="rId43"/>
    <p:sldId id="1279" r:id="rId44"/>
    <p:sldId id="1274" r:id="rId45"/>
    <p:sldId id="277" r:id="rId46"/>
    <p:sldId id="278" r:id="rId47"/>
    <p:sldId id="328" r:id="rId48"/>
    <p:sldId id="279" r:id="rId49"/>
    <p:sldId id="280" r:id="rId50"/>
    <p:sldId id="1261" r:id="rId51"/>
    <p:sldId id="1246" r:id="rId52"/>
    <p:sldId id="1243" r:id="rId53"/>
    <p:sldId id="1244" r:id="rId54"/>
    <p:sldId id="1245" r:id="rId55"/>
    <p:sldId id="1247" r:id="rId56"/>
    <p:sldId id="257" r:id="rId57"/>
    <p:sldId id="1270" r:id="rId58"/>
    <p:sldId id="1248" r:id="rId59"/>
    <p:sldId id="1249" r:id="rId60"/>
    <p:sldId id="1250" r:id="rId61"/>
    <p:sldId id="1251" r:id="rId62"/>
    <p:sldId id="1252" r:id="rId63"/>
    <p:sldId id="1277" r:id="rId64"/>
    <p:sldId id="1253" r:id="rId65"/>
    <p:sldId id="261" r:id="rId66"/>
    <p:sldId id="264" r:id="rId67"/>
    <p:sldId id="263" r:id="rId68"/>
    <p:sldId id="1269" r:id="rId69"/>
    <p:sldId id="1271" r:id="rId70"/>
    <p:sldId id="335" r:id="rId71"/>
    <p:sldId id="748" r:id="rId72"/>
    <p:sldId id="1272" r:id="rId73"/>
    <p:sldId id="1273" r:id="rId74"/>
    <p:sldId id="308" r:id="rId75"/>
    <p:sldId id="410" r:id="rId76"/>
    <p:sldId id="744" r:id="rId77"/>
    <p:sldId id="310" r:id="rId78"/>
    <p:sldId id="311" r:id="rId79"/>
    <p:sldId id="736" r:id="rId80"/>
    <p:sldId id="737" r:id="rId81"/>
    <p:sldId id="738" r:id="rId82"/>
    <p:sldId id="740" r:id="rId83"/>
    <p:sldId id="746" r:id="rId84"/>
    <p:sldId id="1275" r:id="rId85"/>
    <p:sldId id="282" r:id="rId86"/>
    <p:sldId id="327" r:id="rId87"/>
    <p:sldId id="281" r:id="rId88"/>
    <p:sldId id="1276" r:id="rId89"/>
    <p:sldId id="1278" r:id="rId90"/>
    <p:sldId id="283" r:id="rId91"/>
    <p:sldId id="284" r:id="rId92"/>
    <p:sldId id="265" r:id="rId93"/>
  </p:sldIdLst>
  <p:sldSz cx="9144000" cy="5143500" type="screen16x9"/>
  <p:notesSz cx="6797675" cy="9928225"/>
  <p:custDataLst>
    <p:tags r:id="rId96"/>
  </p:custDataLst>
  <p:defaultTextStyle>
    <a:defPPr>
      <a:defRPr lang="nl-NL"/>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jden, Peter van der" initials="Wd" lastIdx="1" clrIdx="0">
    <p:extLst>
      <p:ext uri="{19B8F6BF-5375-455C-9EA6-DF929625EA0E}">
        <p15:presenceInfo xmlns:p15="http://schemas.microsoft.com/office/powerpoint/2012/main" userId="S0037FFE8227B26D@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DBA"/>
    <a:srgbClr val="2311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Stijl, thema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1" autoAdjust="0"/>
    <p:restoredTop sz="91159" autoAdjust="0"/>
  </p:normalViewPr>
  <p:slideViewPr>
    <p:cSldViewPr snapToGrid="0">
      <p:cViewPr varScale="1">
        <p:scale>
          <a:sx n="104" d="100"/>
          <a:sy n="104" d="100"/>
        </p:scale>
        <p:origin x="619" y="86"/>
      </p:cViewPr>
      <p:guideLst>
        <p:guide orient="horz" pos="1620"/>
        <p:guide pos="2880"/>
      </p:guideLst>
    </p:cSldViewPr>
  </p:slideViewPr>
  <p:notesTextViewPr>
    <p:cViewPr>
      <p:scale>
        <a:sx n="100" d="100"/>
        <a:sy n="100" d="100"/>
      </p:scale>
      <p:origin x="0" y="0"/>
    </p:cViewPr>
  </p:notesTextViewPr>
  <p:notesViewPr>
    <p:cSldViewPr snapToGrid="0">
      <p:cViewPr varScale="1">
        <p:scale>
          <a:sx n="115" d="100"/>
          <a:sy n="115" d="100"/>
        </p:scale>
        <p:origin x="5176"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s Henseler" userId="57c50d95cf3557f5" providerId="LiveId" clId="{FA0ABADD-D13C-4F75-B98B-6B3C363BB757}"/>
    <pc:docChg chg="custSel modSld replTag delTag">
      <pc:chgData name="Hans Henseler" userId="57c50d95cf3557f5" providerId="LiveId" clId="{FA0ABADD-D13C-4F75-B98B-6B3C363BB757}" dt="2023-07-31T15:26:13.649" v="10" actId="20577"/>
      <pc:docMkLst>
        <pc:docMk/>
      </pc:docMkLst>
      <pc:sldChg chg="replTag delTag">
        <pc:chgData name="Hans Henseler" userId="57c50d95cf3557f5" providerId="LiveId" clId="{FA0ABADD-D13C-4F75-B98B-6B3C363BB757}" dt="2023-07-31T15:26:00.751" v="1"/>
        <pc:sldMkLst>
          <pc:docMk/>
          <pc:sldMk cId="0" sldId="256"/>
        </pc:sldMkLst>
      </pc:sldChg>
      <pc:sldChg chg="modSp mod replTag delTag">
        <pc:chgData name="Hans Henseler" userId="57c50d95cf3557f5" providerId="LiveId" clId="{FA0ABADD-D13C-4F75-B98B-6B3C363BB757}" dt="2023-07-31T15:26:13.649" v="10" actId="20577"/>
        <pc:sldMkLst>
          <pc:docMk/>
          <pc:sldMk cId="1980558847" sldId="1267"/>
        </pc:sldMkLst>
        <pc:graphicFrameChg chg="modGraphic">
          <ac:chgData name="Hans Henseler" userId="57c50d95cf3557f5" providerId="LiveId" clId="{FA0ABADD-D13C-4F75-B98B-6B3C363BB757}" dt="2023-07-31T15:26:13.649" v="10" actId="20577"/>
          <ac:graphicFrameMkLst>
            <pc:docMk/>
            <pc:sldMk cId="1980558847" sldId="1267"/>
            <ac:graphicFrameMk id="5" creationId="{00000000-0000-0000-0000-000000000000}"/>
          </ac:graphicFrameMkLst>
        </pc:graphicFrameChg>
      </pc:sldChg>
    </pc:docChg>
  </pc:docChgLst>
  <pc:docChgLst>
    <pc:chgData name="Hans Henseler" userId="57c50d95cf3557f5" providerId="LiveId" clId="{BE0FA72F-7840-4C65-9E3D-ADF98A6DFCE8}"/>
    <pc:docChg chg="delSld">
      <pc:chgData name="Hans Henseler" userId="57c50d95cf3557f5" providerId="LiveId" clId="{BE0FA72F-7840-4C65-9E3D-ADF98A6DFCE8}" dt="2021-08-09T22:01:59.960" v="1" actId="47"/>
      <pc:docMkLst>
        <pc:docMk/>
      </pc:docMkLst>
      <pc:sldChg chg="del">
        <pc:chgData name="Hans Henseler" userId="57c50d95cf3557f5" providerId="LiveId" clId="{BE0FA72F-7840-4C65-9E3D-ADF98A6DFCE8}" dt="2021-08-09T22:01:59.960" v="1" actId="47"/>
        <pc:sldMkLst>
          <pc:docMk/>
          <pc:sldMk cId="2218015622" sldId="260"/>
        </pc:sldMkLst>
      </pc:sldChg>
      <pc:sldChg chg="del">
        <pc:chgData name="Hans Henseler" userId="57c50d95cf3557f5" providerId="LiveId" clId="{BE0FA72F-7840-4C65-9E3D-ADF98A6DFCE8}" dt="2021-08-09T22:01:59.960" v="1" actId="47"/>
        <pc:sldMkLst>
          <pc:docMk/>
          <pc:sldMk cId="333507531" sldId="285"/>
        </pc:sldMkLst>
      </pc:sldChg>
      <pc:sldChg chg="del">
        <pc:chgData name="Hans Henseler" userId="57c50d95cf3557f5" providerId="LiveId" clId="{BE0FA72F-7840-4C65-9E3D-ADF98A6DFCE8}" dt="2021-08-09T22:01:54.488" v="0" actId="47"/>
        <pc:sldMkLst>
          <pc:docMk/>
          <pc:sldMk cId="3367636019" sldId="286"/>
        </pc:sldMkLst>
      </pc:sldChg>
      <pc:sldChg chg="del">
        <pc:chgData name="Hans Henseler" userId="57c50d95cf3557f5" providerId="LiveId" clId="{BE0FA72F-7840-4C65-9E3D-ADF98A6DFCE8}" dt="2021-08-09T22:01:54.488" v="0" actId="47"/>
        <pc:sldMkLst>
          <pc:docMk/>
          <pc:sldMk cId="910443706" sldId="287"/>
        </pc:sldMkLst>
      </pc:sldChg>
      <pc:sldChg chg="del">
        <pc:chgData name="Hans Henseler" userId="57c50d95cf3557f5" providerId="LiveId" clId="{BE0FA72F-7840-4C65-9E3D-ADF98A6DFCE8}" dt="2021-08-09T22:01:54.488" v="0" actId="47"/>
        <pc:sldMkLst>
          <pc:docMk/>
          <pc:sldMk cId="622907051" sldId="288"/>
        </pc:sldMkLst>
      </pc:sldChg>
    </pc:docChg>
  </pc:docChgLst>
  <pc:docChgLst>
    <pc:chgData name="Hans Henseler" userId="57c50d95cf3557f5" providerId="LiveId" clId="{753DCDBB-FBFF-4040-AC62-169F92A0C9D0}"/>
    <pc:docChg chg="undo custSel addSld delSld modSld replTag delTag">
      <pc:chgData name="Hans Henseler" userId="57c50d95cf3557f5" providerId="LiveId" clId="{753DCDBB-FBFF-4040-AC62-169F92A0C9D0}" dt="2022-08-18T20:42:42.674" v="606"/>
      <pc:docMkLst>
        <pc:docMk/>
      </pc:docMkLst>
      <pc:sldChg chg="replTag delTag">
        <pc:chgData name="Hans Henseler" userId="57c50d95cf3557f5" providerId="LiveId" clId="{753DCDBB-FBFF-4040-AC62-169F92A0C9D0}" dt="2022-08-18T20:01:37.009" v="108"/>
        <pc:sldMkLst>
          <pc:docMk/>
          <pc:sldMk cId="0" sldId="256"/>
        </pc:sldMkLst>
      </pc:sldChg>
      <pc:sldChg chg="replTag">
        <pc:chgData name="Hans Henseler" userId="57c50d95cf3557f5" providerId="LiveId" clId="{753DCDBB-FBFF-4040-AC62-169F92A0C9D0}" dt="2022-08-15T15:15:41.558" v="70"/>
        <pc:sldMkLst>
          <pc:docMk/>
          <pc:sldMk cId="988089998" sldId="257"/>
        </pc:sldMkLst>
      </pc:sldChg>
      <pc:sldChg chg="replTag">
        <pc:chgData name="Hans Henseler" userId="57c50d95cf3557f5" providerId="LiveId" clId="{753DCDBB-FBFF-4040-AC62-169F92A0C9D0}" dt="2022-08-18T20:20:20.868" v="176"/>
        <pc:sldMkLst>
          <pc:docMk/>
          <pc:sldMk cId="997399710" sldId="261"/>
        </pc:sldMkLst>
      </pc:sldChg>
      <pc:sldChg chg="replTag">
        <pc:chgData name="Hans Henseler" userId="57c50d95cf3557f5" providerId="LiveId" clId="{753DCDBB-FBFF-4040-AC62-169F92A0C9D0}" dt="2022-08-18T20:20:24.902" v="178"/>
        <pc:sldMkLst>
          <pc:docMk/>
          <pc:sldMk cId="3600646257" sldId="263"/>
        </pc:sldMkLst>
      </pc:sldChg>
      <pc:sldChg chg="replTag">
        <pc:chgData name="Hans Henseler" userId="57c50d95cf3557f5" providerId="LiveId" clId="{753DCDBB-FBFF-4040-AC62-169F92A0C9D0}" dt="2022-08-18T20:20:24.034" v="177"/>
        <pc:sldMkLst>
          <pc:docMk/>
          <pc:sldMk cId="3635961276" sldId="264"/>
        </pc:sldMkLst>
      </pc:sldChg>
      <pc:sldChg chg="replTag">
        <pc:chgData name="Hans Henseler" userId="57c50d95cf3557f5" providerId="LiveId" clId="{753DCDBB-FBFF-4040-AC62-169F92A0C9D0}" dt="2022-08-15T15:14:01.306" v="1"/>
        <pc:sldMkLst>
          <pc:docMk/>
          <pc:sldMk cId="1752912570" sldId="266"/>
        </pc:sldMkLst>
      </pc:sldChg>
      <pc:sldChg chg="modSp mod replTag delTag">
        <pc:chgData name="Hans Henseler" userId="57c50d95cf3557f5" providerId="LiveId" clId="{753DCDBB-FBFF-4040-AC62-169F92A0C9D0}" dt="2022-08-15T15:15:18.127" v="57" actId="20577"/>
        <pc:sldMkLst>
          <pc:docMk/>
          <pc:sldMk cId="517936336" sldId="280"/>
        </pc:sldMkLst>
        <pc:spChg chg="mod">
          <ac:chgData name="Hans Henseler" userId="57c50d95cf3557f5" providerId="LiveId" clId="{753DCDBB-FBFF-4040-AC62-169F92A0C9D0}" dt="2022-08-15T15:15:18.127" v="57" actId="20577"/>
          <ac:spMkLst>
            <pc:docMk/>
            <pc:sldMk cId="517936336" sldId="280"/>
            <ac:spMk id="2" creationId="{48EE6B87-CD1B-4C2F-A1CF-62CEDACDFFD9}"/>
          </ac:spMkLst>
        </pc:spChg>
      </pc:sldChg>
      <pc:sldChg chg="replTag delTag">
        <pc:chgData name="Hans Henseler" userId="57c50d95cf3557f5" providerId="LiveId" clId="{753DCDBB-FBFF-4040-AC62-169F92A0C9D0}" dt="2022-08-18T20:42:39.103" v="587"/>
        <pc:sldMkLst>
          <pc:docMk/>
          <pc:sldMk cId="947072814" sldId="281"/>
        </pc:sldMkLst>
      </pc:sldChg>
      <pc:sldChg chg="delSp del mod replTag delTag">
        <pc:chgData name="Hans Henseler" userId="57c50d95cf3557f5" providerId="LiveId" clId="{753DCDBB-FBFF-4040-AC62-169F92A0C9D0}" dt="2022-08-18T20:23:05.396" v="275" actId="47"/>
        <pc:sldMkLst>
          <pc:docMk/>
          <pc:sldMk cId="2563596365" sldId="303"/>
        </pc:sldMkLst>
        <pc:spChg chg="del">
          <ac:chgData name="Hans Henseler" userId="57c50d95cf3557f5" providerId="LiveId" clId="{753DCDBB-FBFF-4040-AC62-169F92A0C9D0}" dt="2022-08-18T20:21:30.245" v="228" actId="478"/>
          <ac:spMkLst>
            <pc:docMk/>
            <pc:sldMk cId="2563596365" sldId="303"/>
            <ac:spMk id="4" creationId="{00000000-0000-0000-0000-000000000000}"/>
          </ac:spMkLst>
        </pc:spChg>
      </pc:sldChg>
      <pc:sldChg chg="addSp delSp modSp add mod modClrScheme replTag delTag chgLayout">
        <pc:chgData name="Hans Henseler" userId="57c50d95cf3557f5" providerId="LiveId" clId="{753DCDBB-FBFF-4040-AC62-169F92A0C9D0}" dt="2022-08-18T20:41:11.553" v="452"/>
        <pc:sldMkLst>
          <pc:docMk/>
          <pc:sldMk cId="1686911255" sldId="308"/>
        </pc:sldMkLst>
        <pc:spChg chg="add mod ord">
          <ac:chgData name="Hans Henseler" userId="57c50d95cf3557f5" providerId="LiveId" clId="{753DCDBB-FBFF-4040-AC62-169F92A0C9D0}" dt="2022-08-18T20:38:15.809" v="362" actId="700"/>
          <ac:spMkLst>
            <pc:docMk/>
            <pc:sldMk cId="1686911255" sldId="308"/>
            <ac:spMk id="2" creationId="{9AD9CF07-0FE9-1462-57E2-C6FB9524C6D6}"/>
          </ac:spMkLst>
        </pc:spChg>
        <pc:spChg chg="del mod ord">
          <ac:chgData name="Hans Henseler" userId="57c50d95cf3557f5" providerId="LiveId" clId="{753DCDBB-FBFF-4040-AC62-169F92A0C9D0}" dt="2022-08-18T20:38:17.737" v="363" actId="478"/>
          <ac:spMkLst>
            <pc:docMk/>
            <pc:sldMk cId="1686911255" sldId="308"/>
            <ac:spMk id="3" creationId="{00000000-0000-0000-0000-000000000000}"/>
          </ac:spMkLst>
        </pc:spChg>
        <pc:spChg chg="mod ord">
          <ac:chgData name="Hans Henseler" userId="57c50d95cf3557f5" providerId="LiveId" clId="{753DCDBB-FBFF-4040-AC62-169F92A0C9D0}" dt="2022-08-18T20:38:15.809" v="362" actId="700"/>
          <ac:spMkLst>
            <pc:docMk/>
            <pc:sldMk cId="1686911255" sldId="308"/>
            <ac:spMk id="5" creationId="{00000000-0000-0000-0000-000000000000}"/>
          </ac:spMkLst>
        </pc:spChg>
        <pc:spChg chg="mod ord">
          <ac:chgData name="Hans Henseler" userId="57c50d95cf3557f5" providerId="LiveId" clId="{753DCDBB-FBFF-4040-AC62-169F92A0C9D0}" dt="2022-08-18T20:38:21.510" v="365" actId="6549"/>
          <ac:spMkLst>
            <pc:docMk/>
            <pc:sldMk cId="1686911255" sldId="308"/>
            <ac:spMk id="7" creationId="{00000000-0000-0000-0000-000000000000}"/>
          </ac:spMkLst>
        </pc:spChg>
        <pc:spChg chg="del mod ord">
          <ac:chgData name="Hans Henseler" userId="57c50d95cf3557f5" providerId="LiveId" clId="{753DCDBB-FBFF-4040-AC62-169F92A0C9D0}" dt="2022-08-18T20:38:19.809" v="364" actId="478"/>
          <ac:spMkLst>
            <pc:docMk/>
            <pc:sldMk cId="1686911255" sldId="308"/>
            <ac:spMk id="8" creationId="{00000000-0000-0000-0000-000000000000}"/>
          </ac:spMkLst>
        </pc:spChg>
        <pc:spChg chg="mod">
          <ac:chgData name="Hans Henseler" userId="57c50d95cf3557f5" providerId="LiveId" clId="{753DCDBB-FBFF-4040-AC62-169F92A0C9D0}" dt="2022-08-18T20:37:41.777" v="342" actId="207"/>
          <ac:spMkLst>
            <pc:docMk/>
            <pc:sldMk cId="1686911255" sldId="308"/>
            <ac:spMk id="11" creationId="{00000000-0000-0000-0000-000000000000}"/>
          </ac:spMkLst>
        </pc:spChg>
        <pc:spChg chg="mod">
          <ac:chgData name="Hans Henseler" userId="57c50d95cf3557f5" providerId="LiveId" clId="{753DCDBB-FBFF-4040-AC62-169F92A0C9D0}" dt="2022-08-18T20:37:17.424" v="340" actId="207"/>
          <ac:spMkLst>
            <pc:docMk/>
            <pc:sldMk cId="1686911255" sldId="308"/>
            <ac:spMk id="12" creationId="{00000000-0000-0000-0000-000000000000}"/>
          </ac:spMkLst>
        </pc:spChg>
        <pc:spChg chg="mod">
          <ac:chgData name="Hans Henseler" userId="57c50d95cf3557f5" providerId="LiveId" clId="{753DCDBB-FBFF-4040-AC62-169F92A0C9D0}" dt="2022-08-18T20:37:49.821" v="343" actId="207"/>
          <ac:spMkLst>
            <pc:docMk/>
            <pc:sldMk cId="1686911255" sldId="308"/>
            <ac:spMk id="19" creationId="{00000000-0000-0000-0000-000000000000}"/>
          </ac:spMkLst>
        </pc:spChg>
        <pc:spChg chg="mod">
          <ac:chgData name="Hans Henseler" userId="57c50d95cf3557f5" providerId="LiveId" clId="{753DCDBB-FBFF-4040-AC62-169F92A0C9D0}" dt="2022-08-18T20:37:24.887" v="341" actId="207"/>
          <ac:spMkLst>
            <pc:docMk/>
            <pc:sldMk cId="1686911255" sldId="308"/>
            <ac:spMk id="20" creationId="{00000000-0000-0000-0000-000000000000}"/>
          </ac:spMkLst>
        </pc:spChg>
        <pc:picChg chg="del">
          <ac:chgData name="Hans Henseler" userId="57c50d95cf3557f5" providerId="LiveId" clId="{753DCDBB-FBFF-4040-AC62-169F92A0C9D0}" dt="2022-08-18T20:41:11.553" v="452"/>
          <ac:picMkLst>
            <pc:docMk/>
            <pc:sldMk cId="1686911255" sldId="308"/>
            <ac:picMk id="4" creationId="{676B03F6-7F09-A84F-D6B5-E55400A94D36}"/>
          </ac:picMkLst>
        </pc:picChg>
      </pc:sldChg>
      <pc:sldChg chg="add del replTag delTag">
        <pc:chgData name="Hans Henseler" userId="57c50d95cf3557f5" providerId="LiveId" clId="{753DCDBB-FBFF-4040-AC62-169F92A0C9D0}" dt="2022-08-18T20:42:42.669" v="594"/>
        <pc:sldMkLst>
          <pc:docMk/>
          <pc:sldMk cId="2884061988" sldId="310"/>
        </pc:sldMkLst>
      </pc:sldChg>
      <pc:sldChg chg="add del replTag delTag">
        <pc:chgData name="Hans Henseler" userId="57c50d95cf3557f5" providerId="LiveId" clId="{753DCDBB-FBFF-4040-AC62-169F92A0C9D0}" dt="2022-08-18T20:42:42.670" v="596"/>
        <pc:sldMkLst>
          <pc:docMk/>
          <pc:sldMk cId="3399571291" sldId="311"/>
        </pc:sldMkLst>
      </pc:sldChg>
      <pc:sldChg chg="modSp del mod replTag delTag">
        <pc:chgData name="Hans Henseler" userId="57c50d95cf3557f5" providerId="LiveId" clId="{753DCDBB-FBFF-4040-AC62-169F92A0C9D0}" dt="2022-08-18T20:37:54.434" v="346" actId="47"/>
        <pc:sldMkLst>
          <pc:docMk/>
          <pc:sldMk cId="3375994388" sldId="329"/>
        </pc:sldMkLst>
        <pc:spChg chg="mod">
          <ac:chgData name="Hans Henseler" userId="57c50d95cf3557f5" providerId="LiveId" clId="{753DCDBB-FBFF-4040-AC62-169F92A0C9D0}" dt="2022-08-18T20:21:38.477" v="233" actId="6549"/>
          <ac:spMkLst>
            <pc:docMk/>
            <pc:sldMk cId="3375994388" sldId="329"/>
            <ac:spMk id="4" creationId="{00000000-0000-0000-0000-000000000000}"/>
          </ac:spMkLst>
        </pc:spChg>
      </pc:sldChg>
      <pc:sldChg chg="addSp delSp modSp add mod modClrScheme replTag delTag chgLayout">
        <pc:chgData name="Hans Henseler" userId="57c50d95cf3557f5" providerId="LiveId" clId="{753DCDBB-FBFF-4040-AC62-169F92A0C9D0}" dt="2022-08-18T20:34:32.151" v="307"/>
        <pc:sldMkLst>
          <pc:docMk/>
          <pc:sldMk cId="1730151305" sldId="335"/>
        </pc:sldMkLst>
        <pc:spChg chg="add del mod ord">
          <ac:chgData name="Hans Henseler" userId="57c50d95cf3557f5" providerId="LiveId" clId="{753DCDBB-FBFF-4040-AC62-169F92A0C9D0}" dt="2022-08-18T20:23:51.236" v="288" actId="478"/>
          <ac:spMkLst>
            <pc:docMk/>
            <pc:sldMk cId="1730151305" sldId="335"/>
            <ac:spMk id="3" creationId="{80610EE4-60DD-3251-C082-E9E198C7BBBE}"/>
          </ac:spMkLst>
        </pc:spChg>
        <pc:spChg chg="del mod ord">
          <ac:chgData name="Hans Henseler" userId="57c50d95cf3557f5" providerId="LiveId" clId="{753DCDBB-FBFF-4040-AC62-169F92A0C9D0}" dt="2022-08-18T20:23:16.091" v="286" actId="478"/>
          <ac:spMkLst>
            <pc:docMk/>
            <pc:sldMk cId="1730151305" sldId="335"/>
            <ac:spMk id="6" creationId="{00000000-0000-0000-0000-000000000000}"/>
          </ac:spMkLst>
        </pc:spChg>
        <pc:spChg chg="mod ord">
          <ac:chgData name="Hans Henseler" userId="57c50d95cf3557f5" providerId="LiveId" clId="{753DCDBB-FBFF-4040-AC62-169F92A0C9D0}" dt="2022-08-18T20:23:19.105" v="287" actId="6549"/>
          <ac:spMkLst>
            <pc:docMk/>
            <pc:sldMk cId="1730151305" sldId="335"/>
            <ac:spMk id="7" creationId="{00000000-0000-0000-0000-000000000000}"/>
          </ac:spMkLst>
        </pc:spChg>
        <pc:spChg chg="del mod ord">
          <ac:chgData name="Hans Henseler" userId="57c50d95cf3557f5" providerId="LiveId" clId="{753DCDBB-FBFF-4040-AC62-169F92A0C9D0}" dt="2022-08-18T20:23:12.557" v="284" actId="478"/>
          <ac:spMkLst>
            <pc:docMk/>
            <pc:sldMk cId="1730151305" sldId="335"/>
            <ac:spMk id="8" creationId="{00000000-0000-0000-0000-000000000000}"/>
          </ac:spMkLst>
        </pc:spChg>
        <pc:spChg chg="mod">
          <ac:chgData name="Hans Henseler" userId="57c50d95cf3557f5" providerId="LiveId" clId="{753DCDBB-FBFF-4040-AC62-169F92A0C9D0}" dt="2022-08-18T20:26:43.557" v="297" actId="692"/>
          <ac:spMkLst>
            <pc:docMk/>
            <pc:sldMk cId="1730151305" sldId="335"/>
            <ac:spMk id="19" creationId="{00000000-0000-0000-0000-000000000000}"/>
          </ac:spMkLst>
        </pc:spChg>
        <pc:spChg chg="mod">
          <ac:chgData name="Hans Henseler" userId="57c50d95cf3557f5" providerId="LiveId" clId="{753DCDBB-FBFF-4040-AC62-169F92A0C9D0}" dt="2022-08-18T20:24:53.491" v="291" actId="1076"/>
          <ac:spMkLst>
            <pc:docMk/>
            <pc:sldMk cId="1730151305" sldId="335"/>
            <ac:spMk id="106" creationId="{00000000-0000-0000-0000-000000000000}"/>
          </ac:spMkLst>
        </pc:spChg>
        <pc:spChg chg="mod">
          <ac:chgData name="Hans Henseler" userId="57c50d95cf3557f5" providerId="LiveId" clId="{753DCDBB-FBFF-4040-AC62-169F92A0C9D0}" dt="2022-08-18T20:24:53.491" v="291" actId="1076"/>
          <ac:spMkLst>
            <pc:docMk/>
            <pc:sldMk cId="1730151305" sldId="335"/>
            <ac:spMk id="107" creationId="{00000000-0000-0000-0000-000000000000}"/>
          </ac:spMkLst>
        </pc:spChg>
        <pc:spChg chg="mod">
          <ac:chgData name="Hans Henseler" userId="57c50d95cf3557f5" providerId="LiveId" clId="{753DCDBB-FBFF-4040-AC62-169F92A0C9D0}" dt="2022-08-18T20:24:53.491" v="291" actId="1076"/>
          <ac:spMkLst>
            <pc:docMk/>
            <pc:sldMk cId="1730151305" sldId="335"/>
            <ac:spMk id="108" creationId="{00000000-0000-0000-0000-000000000000}"/>
          </ac:spMkLst>
        </pc:spChg>
        <pc:spChg chg="mod">
          <ac:chgData name="Hans Henseler" userId="57c50d95cf3557f5" providerId="LiveId" clId="{753DCDBB-FBFF-4040-AC62-169F92A0C9D0}" dt="2022-08-18T20:24:53.491" v="291" actId="1076"/>
          <ac:spMkLst>
            <pc:docMk/>
            <pc:sldMk cId="1730151305" sldId="335"/>
            <ac:spMk id="109" creationId="{00000000-0000-0000-0000-000000000000}"/>
          </ac:spMkLst>
        </pc:spChg>
        <pc:spChg chg="mod">
          <ac:chgData name="Hans Henseler" userId="57c50d95cf3557f5" providerId="LiveId" clId="{753DCDBB-FBFF-4040-AC62-169F92A0C9D0}" dt="2022-08-18T20:24:53.491" v="291" actId="1076"/>
          <ac:spMkLst>
            <pc:docMk/>
            <pc:sldMk cId="1730151305" sldId="335"/>
            <ac:spMk id="110" creationId="{00000000-0000-0000-0000-000000000000}"/>
          </ac:spMkLst>
        </pc:spChg>
        <pc:spChg chg="mod">
          <ac:chgData name="Hans Henseler" userId="57c50d95cf3557f5" providerId="LiveId" clId="{753DCDBB-FBFF-4040-AC62-169F92A0C9D0}" dt="2022-08-18T20:24:06.185" v="289" actId="207"/>
          <ac:spMkLst>
            <pc:docMk/>
            <pc:sldMk cId="1730151305" sldId="335"/>
            <ac:spMk id="112" creationId="{00000000-0000-0000-0000-000000000000}"/>
          </ac:spMkLst>
        </pc:spChg>
        <pc:spChg chg="mod">
          <ac:chgData name="Hans Henseler" userId="57c50d95cf3557f5" providerId="LiveId" clId="{753DCDBB-FBFF-4040-AC62-169F92A0C9D0}" dt="2022-08-18T20:26:10.030" v="295" actId="207"/>
          <ac:spMkLst>
            <pc:docMk/>
            <pc:sldMk cId="1730151305" sldId="335"/>
            <ac:spMk id="114" creationId="{00000000-0000-0000-0000-000000000000}"/>
          </ac:spMkLst>
        </pc:spChg>
        <pc:spChg chg="mod">
          <ac:chgData name="Hans Henseler" userId="57c50d95cf3557f5" providerId="LiveId" clId="{753DCDBB-FBFF-4040-AC62-169F92A0C9D0}" dt="2022-08-18T20:24:06.185" v="289" actId="207"/>
          <ac:spMkLst>
            <pc:docMk/>
            <pc:sldMk cId="1730151305" sldId="335"/>
            <ac:spMk id="143" creationId="{00000000-0000-0000-0000-000000000000}"/>
          </ac:spMkLst>
        </pc:spChg>
        <pc:spChg chg="mod">
          <ac:chgData name="Hans Henseler" userId="57c50d95cf3557f5" providerId="LiveId" clId="{753DCDBB-FBFF-4040-AC62-169F92A0C9D0}" dt="2022-08-18T20:24:53.491" v="291" actId="1076"/>
          <ac:spMkLst>
            <pc:docMk/>
            <pc:sldMk cId="1730151305" sldId="335"/>
            <ac:spMk id="152" creationId="{00000000-0000-0000-0000-000000000000}"/>
          </ac:spMkLst>
        </pc:spChg>
        <pc:spChg chg="mod">
          <ac:chgData name="Hans Henseler" userId="57c50d95cf3557f5" providerId="LiveId" clId="{753DCDBB-FBFF-4040-AC62-169F92A0C9D0}" dt="2022-08-18T20:24:53.491" v="291" actId="1076"/>
          <ac:spMkLst>
            <pc:docMk/>
            <pc:sldMk cId="1730151305" sldId="335"/>
            <ac:spMk id="153" creationId="{00000000-0000-0000-0000-000000000000}"/>
          </ac:spMkLst>
        </pc:spChg>
        <pc:spChg chg="mod">
          <ac:chgData name="Hans Henseler" userId="57c50d95cf3557f5" providerId="LiveId" clId="{753DCDBB-FBFF-4040-AC62-169F92A0C9D0}" dt="2022-08-18T20:24:53.491" v="291" actId="1076"/>
          <ac:spMkLst>
            <pc:docMk/>
            <pc:sldMk cId="1730151305" sldId="335"/>
            <ac:spMk id="14337" creationId="{00000000-0000-0000-0000-000000000000}"/>
          </ac:spMkLst>
        </pc:spChg>
        <pc:spChg chg="mod ord">
          <ac:chgData name="Hans Henseler" userId="57c50d95cf3557f5" providerId="LiveId" clId="{753DCDBB-FBFF-4040-AC62-169F92A0C9D0}" dt="2022-08-18T20:23:08.188" v="281" actId="27636"/>
          <ac:spMkLst>
            <pc:docMk/>
            <pc:sldMk cId="1730151305" sldId="335"/>
            <ac:spMk id="14338" creationId="{00000000-0000-0000-0000-000000000000}"/>
          </ac:spMkLst>
        </pc:spChg>
        <pc:grpChg chg="mod">
          <ac:chgData name="Hans Henseler" userId="57c50d95cf3557f5" providerId="LiveId" clId="{753DCDBB-FBFF-4040-AC62-169F92A0C9D0}" dt="2022-08-18T20:24:53.491" v="291" actId="1076"/>
          <ac:grpSpMkLst>
            <pc:docMk/>
            <pc:sldMk cId="1730151305" sldId="335"/>
            <ac:grpSpMk id="17" creationId="{00000000-0000-0000-0000-000000000000}"/>
          </ac:grpSpMkLst>
        </pc:grpChg>
        <pc:grpChg chg="mod">
          <ac:chgData name="Hans Henseler" userId="57c50d95cf3557f5" providerId="LiveId" clId="{753DCDBB-FBFF-4040-AC62-169F92A0C9D0}" dt="2022-08-18T20:24:06.185" v="289" actId="207"/>
          <ac:grpSpMkLst>
            <pc:docMk/>
            <pc:sldMk cId="1730151305" sldId="335"/>
            <ac:grpSpMk id="38" creationId="{00000000-0000-0000-0000-000000000000}"/>
          </ac:grpSpMkLst>
        </pc:grpChg>
        <pc:grpChg chg="mod">
          <ac:chgData name="Hans Henseler" userId="57c50d95cf3557f5" providerId="LiveId" clId="{753DCDBB-FBFF-4040-AC62-169F92A0C9D0}" dt="2022-08-18T20:24:53.491" v="291" actId="1076"/>
          <ac:grpSpMkLst>
            <pc:docMk/>
            <pc:sldMk cId="1730151305" sldId="335"/>
            <ac:grpSpMk id="104" creationId="{00000000-0000-0000-0000-000000000000}"/>
          </ac:grpSpMkLst>
        </pc:grpChg>
        <pc:grpChg chg="mod">
          <ac:chgData name="Hans Henseler" userId="57c50d95cf3557f5" providerId="LiveId" clId="{753DCDBB-FBFF-4040-AC62-169F92A0C9D0}" dt="2022-08-18T20:24:53.491" v="291" actId="1076"/>
          <ac:grpSpMkLst>
            <pc:docMk/>
            <pc:sldMk cId="1730151305" sldId="335"/>
            <ac:grpSpMk id="14336" creationId="{00000000-0000-0000-0000-000000000000}"/>
          </ac:grpSpMkLst>
        </pc:grpChg>
        <pc:grpChg chg="mod">
          <ac:chgData name="Hans Henseler" userId="57c50d95cf3557f5" providerId="LiveId" clId="{753DCDBB-FBFF-4040-AC62-169F92A0C9D0}" dt="2022-08-18T20:24:53.491" v="291" actId="1076"/>
          <ac:grpSpMkLst>
            <pc:docMk/>
            <pc:sldMk cId="1730151305" sldId="335"/>
            <ac:grpSpMk id="14347" creationId="{00000000-0000-0000-0000-000000000000}"/>
          </ac:grpSpMkLst>
        </pc:grpChg>
        <pc:grpChg chg="mod">
          <ac:chgData name="Hans Henseler" userId="57c50d95cf3557f5" providerId="LiveId" clId="{753DCDBB-FBFF-4040-AC62-169F92A0C9D0}" dt="2022-08-18T20:24:53.491" v="291" actId="1076"/>
          <ac:grpSpMkLst>
            <pc:docMk/>
            <pc:sldMk cId="1730151305" sldId="335"/>
            <ac:grpSpMk id="14358" creationId="{00000000-0000-0000-0000-000000000000}"/>
          </ac:grpSpMkLst>
        </pc:grpChg>
        <pc:grpChg chg="mod">
          <ac:chgData name="Hans Henseler" userId="57c50d95cf3557f5" providerId="LiveId" clId="{753DCDBB-FBFF-4040-AC62-169F92A0C9D0}" dt="2022-08-18T20:24:06.185" v="289" actId="207"/>
          <ac:grpSpMkLst>
            <pc:docMk/>
            <pc:sldMk cId="1730151305" sldId="335"/>
            <ac:grpSpMk id="14359" creationId="{00000000-0000-0000-0000-000000000000}"/>
          </ac:grpSpMkLst>
        </pc:grpChg>
        <pc:grpChg chg="mod">
          <ac:chgData name="Hans Henseler" userId="57c50d95cf3557f5" providerId="LiveId" clId="{753DCDBB-FBFF-4040-AC62-169F92A0C9D0}" dt="2022-08-18T20:24:53.491" v="291" actId="1076"/>
          <ac:grpSpMkLst>
            <pc:docMk/>
            <pc:sldMk cId="1730151305" sldId="335"/>
            <ac:grpSpMk id="14361" creationId="{00000000-0000-0000-0000-000000000000}"/>
          </ac:grpSpMkLst>
        </pc:grpChg>
        <pc:picChg chg="mod">
          <ac:chgData name="Hans Henseler" userId="57c50d95cf3557f5" providerId="LiveId" clId="{753DCDBB-FBFF-4040-AC62-169F92A0C9D0}" dt="2022-08-18T20:24:53.491" v="291" actId="1076"/>
          <ac:picMkLst>
            <pc:docMk/>
            <pc:sldMk cId="1730151305" sldId="335"/>
            <ac:picMk id="23" creationId="{00000000-0000-0000-0000-000000000000}"/>
          </ac:picMkLst>
        </pc:picChg>
        <pc:picChg chg="mod">
          <ac:chgData name="Hans Henseler" userId="57c50d95cf3557f5" providerId="LiveId" clId="{753DCDBB-FBFF-4040-AC62-169F92A0C9D0}" dt="2022-08-18T20:24:53.491" v="291" actId="1076"/>
          <ac:picMkLst>
            <pc:docMk/>
            <pc:sldMk cId="1730151305" sldId="335"/>
            <ac:picMk id="24" creationId="{00000000-0000-0000-0000-000000000000}"/>
          </ac:picMkLst>
        </pc:picChg>
        <pc:picChg chg="mod">
          <ac:chgData name="Hans Henseler" userId="57c50d95cf3557f5" providerId="LiveId" clId="{753DCDBB-FBFF-4040-AC62-169F92A0C9D0}" dt="2022-08-18T20:24:53.491" v="291" actId="1076"/>
          <ac:picMkLst>
            <pc:docMk/>
            <pc:sldMk cId="1730151305" sldId="335"/>
            <ac:picMk id="26" creationId="{00000000-0000-0000-0000-000000000000}"/>
          </ac:picMkLst>
        </pc:picChg>
        <pc:picChg chg="mod">
          <ac:chgData name="Hans Henseler" userId="57c50d95cf3557f5" providerId="LiveId" clId="{753DCDBB-FBFF-4040-AC62-169F92A0C9D0}" dt="2022-08-18T20:24:53.491" v="291" actId="1076"/>
          <ac:picMkLst>
            <pc:docMk/>
            <pc:sldMk cId="1730151305" sldId="335"/>
            <ac:picMk id="27" creationId="{00000000-0000-0000-0000-000000000000}"/>
          </ac:picMkLst>
        </pc:picChg>
        <pc:picChg chg="mod">
          <ac:chgData name="Hans Henseler" userId="57c50d95cf3557f5" providerId="LiveId" clId="{753DCDBB-FBFF-4040-AC62-169F92A0C9D0}" dt="2022-08-18T20:24:53.491" v="291" actId="1076"/>
          <ac:picMkLst>
            <pc:docMk/>
            <pc:sldMk cId="1730151305" sldId="335"/>
            <ac:picMk id="28" creationId="{00000000-0000-0000-0000-000000000000}"/>
          </ac:picMkLst>
        </pc:picChg>
        <pc:picChg chg="mod">
          <ac:chgData name="Hans Henseler" userId="57c50d95cf3557f5" providerId="LiveId" clId="{753DCDBB-FBFF-4040-AC62-169F92A0C9D0}" dt="2022-08-18T20:24:53.491" v="291" actId="1076"/>
          <ac:picMkLst>
            <pc:docMk/>
            <pc:sldMk cId="1730151305" sldId="335"/>
            <ac:picMk id="31" creationId="{00000000-0000-0000-0000-000000000000}"/>
          </ac:picMkLst>
        </pc:picChg>
        <pc:picChg chg="mod">
          <ac:chgData name="Hans Henseler" userId="57c50d95cf3557f5" providerId="LiveId" clId="{753DCDBB-FBFF-4040-AC62-169F92A0C9D0}" dt="2022-08-18T20:25:53.174" v="294" actId="14861"/>
          <ac:picMkLst>
            <pc:docMk/>
            <pc:sldMk cId="1730151305" sldId="335"/>
            <ac:picMk id="120" creationId="{00000000-0000-0000-0000-000000000000}"/>
          </ac:picMkLst>
        </pc:picChg>
        <pc:picChg chg="mod">
          <ac:chgData name="Hans Henseler" userId="57c50d95cf3557f5" providerId="LiveId" clId="{753DCDBB-FBFF-4040-AC62-169F92A0C9D0}" dt="2022-08-18T20:24:06.185" v="289" actId="207"/>
          <ac:picMkLst>
            <pc:docMk/>
            <pc:sldMk cId="1730151305" sldId="335"/>
            <ac:picMk id="155" creationId="{5F2CE926-611B-4CA6-9160-8B6483C54715}"/>
          </ac:picMkLst>
        </pc:picChg>
        <pc:cxnChg chg="mod">
          <ac:chgData name="Hans Henseler" userId="57c50d95cf3557f5" providerId="LiveId" clId="{753DCDBB-FBFF-4040-AC62-169F92A0C9D0}" dt="2022-08-18T20:24:53.491" v="291" actId="1076"/>
          <ac:cxnSpMkLst>
            <pc:docMk/>
            <pc:sldMk cId="1730151305" sldId="335"/>
            <ac:cxnSpMk id="139" creationId="{00000000-0000-0000-0000-000000000000}"/>
          </ac:cxnSpMkLst>
        </pc:cxnChg>
        <pc:cxnChg chg="mod">
          <ac:chgData name="Hans Henseler" userId="57c50d95cf3557f5" providerId="LiveId" clId="{753DCDBB-FBFF-4040-AC62-169F92A0C9D0}" dt="2022-08-18T20:24:06.185" v="289" actId="207"/>
          <ac:cxnSpMkLst>
            <pc:docMk/>
            <pc:sldMk cId="1730151305" sldId="335"/>
            <ac:cxnSpMk id="144" creationId="{00000000-0000-0000-0000-000000000000}"/>
          </ac:cxnSpMkLst>
        </pc:cxnChg>
        <pc:cxnChg chg="mod">
          <ac:chgData name="Hans Henseler" userId="57c50d95cf3557f5" providerId="LiveId" clId="{753DCDBB-FBFF-4040-AC62-169F92A0C9D0}" dt="2022-08-18T20:24:06.185" v="289" actId="207"/>
          <ac:cxnSpMkLst>
            <pc:docMk/>
            <pc:sldMk cId="1730151305" sldId="335"/>
            <ac:cxnSpMk id="145" creationId="{00000000-0000-0000-0000-000000000000}"/>
          </ac:cxnSpMkLst>
        </pc:cxnChg>
        <pc:cxnChg chg="mod">
          <ac:chgData name="Hans Henseler" userId="57c50d95cf3557f5" providerId="LiveId" clId="{753DCDBB-FBFF-4040-AC62-169F92A0C9D0}" dt="2022-08-18T20:24:53.491" v="291" actId="1076"/>
          <ac:cxnSpMkLst>
            <pc:docMk/>
            <pc:sldMk cId="1730151305" sldId="335"/>
            <ac:cxnSpMk id="14340" creationId="{00000000-0000-0000-0000-000000000000}"/>
          </ac:cxnSpMkLst>
        </pc:cxnChg>
      </pc:sldChg>
      <pc:sldChg chg="add replTag delTag">
        <pc:chgData name="Hans Henseler" userId="57c50d95cf3557f5" providerId="LiveId" clId="{753DCDBB-FBFF-4040-AC62-169F92A0C9D0}" dt="2022-08-18T20:41:28.950" v="488"/>
        <pc:sldMkLst>
          <pc:docMk/>
          <pc:sldMk cId="1419426603" sldId="410"/>
        </pc:sldMkLst>
      </pc:sldChg>
      <pc:sldChg chg="del replTag delTag">
        <pc:chgData name="Hans Henseler" userId="57c50d95cf3557f5" providerId="LiveId" clId="{753DCDBB-FBFF-4040-AC62-169F92A0C9D0}" dt="2022-08-18T20:22:47.026" v="258" actId="47"/>
        <pc:sldMkLst>
          <pc:docMk/>
          <pc:sldMk cId="2387482408" sldId="735"/>
        </pc:sldMkLst>
      </pc:sldChg>
      <pc:sldChg chg="add del replTag delTag">
        <pc:chgData name="Hans Henseler" userId="57c50d95cf3557f5" providerId="LiveId" clId="{753DCDBB-FBFF-4040-AC62-169F92A0C9D0}" dt="2022-08-18T20:42:42.670" v="598"/>
        <pc:sldMkLst>
          <pc:docMk/>
          <pc:sldMk cId="3365887749" sldId="736"/>
        </pc:sldMkLst>
      </pc:sldChg>
      <pc:sldChg chg="add del replTag delTag">
        <pc:chgData name="Hans Henseler" userId="57c50d95cf3557f5" providerId="LiveId" clId="{753DCDBB-FBFF-4040-AC62-169F92A0C9D0}" dt="2022-08-18T20:42:42.671" v="600"/>
        <pc:sldMkLst>
          <pc:docMk/>
          <pc:sldMk cId="1176429779" sldId="737"/>
        </pc:sldMkLst>
      </pc:sldChg>
      <pc:sldChg chg="add del replTag delTag">
        <pc:chgData name="Hans Henseler" userId="57c50d95cf3557f5" providerId="LiveId" clId="{753DCDBB-FBFF-4040-AC62-169F92A0C9D0}" dt="2022-08-18T20:42:42.672" v="602"/>
        <pc:sldMkLst>
          <pc:docMk/>
          <pc:sldMk cId="158513512" sldId="738"/>
        </pc:sldMkLst>
      </pc:sldChg>
      <pc:sldChg chg="del replTag delTag">
        <pc:chgData name="Hans Henseler" userId="57c50d95cf3557f5" providerId="LiveId" clId="{753DCDBB-FBFF-4040-AC62-169F92A0C9D0}" dt="2022-08-18T20:40:17.802" v="441" actId="47"/>
        <pc:sldMkLst>
          <pc:docMk/>
          <pc:sldMk cId="2766091360" sldId="739"/>
        </pc:sldMkLst>
      </pc:sldChg>
      <pc:sldChg chg="add del replTag delTag">
        <pc:chgData name="Hans Henseler" userId="57c50d95cf3557f5" providerId="LiveId" clId="{753DCDBB-FBFF-4040-AC62-169F92A0C9D0}" dt="2022-08-18T20:42:42.673" v="604"/>
        <pc:sldMkLst>
          <pc:docMk/>
          <pc:sldMk cId="4079388687" sldId="740"/>
        </pc:sldMkLst>
      </pc:sldChg>
      <pc:sldChg chg="replTag delTag">
        <pc:chgData name="Hans Henseler" userId="57c50d95cf3557f5" providerId="LiveId" clId="{753DCDBB-FBFF-4040-AC62-169F92A0C9D0}" dt="2022-08-18T20:41:38.199" v="492"/>
        <pc:sldMkLst>
          <pc:docMk/>
          <pc:sldMk cId="1311472381" sldId="744"/>
        </pc:sldMkLst>
      </pc:sldChg>
      <pc:sldChg chg="del replTag delTag">
        <pc:chgData name="Hans Henseler" userId="57c50d95cf3557f5" providerId="LiveId" clId="{753DCDBB-FBFF-4040-AC62-169F92A0C9D0}" dt="2022-08-18T20:41:28.948" v="486" actId="47"/>
        <pc:sldMkLst>
          <pc:docMk/>
          <pc:sldMk cId="3635724822" sldId="745"/>
        </pc:sldMkLst>
      </pc:sldChg>
      <pc:sldChg chg="add del replTag delTag">
        <pc:chgData name="Hans Henseler" userId="57c50d95cf3557f5" providerId="LiveId" clId="{753DCDBB-FBFF-4040-AC62-169F92A0C9D0}" dt="2022-08-18T20:42:42.674" v="606"/>
        <pc:sldMkLst>
          <pc:docMk/>
          <pc:sldMk cId="4002838393" sldId="746"/>
        </pc:sldMkLst>
      </pc:sldChg>
      <pc:sldChg chg="delSp mod replTag delTag">
        <pc:chgData name="Hans Henseler" userId="57c50d95cf3557f5" providerId="LiveId" clId="{753DCDBB-FBFF-4040-AC62-169F92A0C9D0}" dt="2022-08-18T20:35:00.308" v="320"/>
        <pc:sldMkLst>
          <pc:docMk/>
          <pc:sldMk cId="1692292042" sldId="748"/>
        </pc:sldMkLst>
        <pc:spChg chg="del">
          <ac:chgData name="Hans Henseler" userId="57c50d95cf3557f5" providerId="LiveId" clId="{753DCDBB-FBFF-4040-AC62-169F92A0C9D0}" dt="2022-08-18T20:21:20.574" v="223" actId="478"/>
          <ac:spMkLst>
            <pc:docMk/>
            <pc:sldMk cId="1692292042" sldId="748"/>
            <ac:spMk id="4" creationId="{9DAC8A16-E492-4620-B01C-62ADD02A2C51}"/>
          </ac:spMkLst>
        </pc:spChg>
      </pc:sldChg>
      <pc:sldChg chg="replTag">
        <pc:chgData name="Hans Henseler" userId="57c50d95cf3557f5" providerId="LiveId" clId="{753DCDBB-FBFF-4040-AC62-169F92A0C9D0}" dt="2022-08-15T15:15:35.028" v="67"/>
        <pc:sldMkLst>
          <pc:docMk/>
          <pc:sldMk cId="3676962753" sldId="1243"/>
        </pc:sldMkLst>
      </pc:sldChg>
      <pc:sldChg chg="replTag">
        <pc:chgData name="Hans Henseler" userId="57c50d95cf3557f5" providerId="LiveId" clId="{753DCDBB-FBFF-4040-AC62-169F92A0C9D0}" dt="2022-08-15T15:15:38.367" v="68"/>
        <pc:sldMkLst>
          <pc:docMk/>
          <pc:sldMk cId="856556180" sldId="1244"/>
        </pc:sldMkLst>
      </pc:sldChg>
      <pc:sldChg chg="replTag">
        <pc:chgData name="Hans Henseler" userId="57c50d95cf3557f5" providerId="LiveId" clId="{753DCDBB-FBFF-4040-AC62-169F92A0C9D0}" dt="2022-08-15T15:15:34.346" v="66"/>
        <pc:sldMkLst>
          <pc:docMk/>
          <pc:sldMk cId="1761398374" sldId="1246"/>
        </pc:sldMkLst>
      </pc:sldChg>
      <pc:sldChg chg="replTag">
        <pc:chgData name="Hans Henseler" userId="57c50d95cf3557f5" providerId="LiveId" clId="{753DCDBB-FBFF-4040-AC62-169F92A0C9D0}" dt="2022-08-15T15:15:41.103" v="69"/>
        <pc:sldMkLst>
          <pc:docMk/>
          <pc:sldMk cId="904756624" sldId="1247"/>
        </pc:sldMkLst>
      </pc:sldChg>
      <pc:sldChg chg="replTag">
        <pc:chgData name="Hans Henseler" userId="57c50d95cf3557f5" providerId="LiveId" clId="{753DCDBB-FBFF-4040-AC62-169F92A0C9D0}" dt="2022-08-18T20:20:06.418" v="166"/>
        <pc:sldMkLst>
          <pc:docMk/>
          <pc:sldMk cId="1111650215" sldId="1248"/>
        </pc:sldMkLst>
      </pc:sldChg>
      <pc:sldChg chg="replTag">
        <pc:chgData name="Hans Henseler" userId="57c50d95cf3557f5" providerId="LiveId" clId="{753DCDBB-FBFF-4040-AC62-169F92A0C9D0}" dt="2022-08-18T20:20:09.850" v="167"/>
        <pc:sldMkLst>
          <pc:docMk/>
          <pc:sldMk cId="3149147406" sldId="1249"/>
        </pc:sldMkLst>
      </pc:sldChg>
      <pc:sldChg chg="replTag delTag">
        <pc:chgData name="Hans Henseler" userId="57c50d95cf3557f5" providerId="LiveId" clId="{753DCDBB-FBFF-4040-AC62-169F92A0C9D0}" dt="2022-08-18T20:20:14.902" v="171"/>
        <pc:sldMkLst>
          <pc:docMk/>
          <pc:sldMk cId="1189791232" sldId="1250"/>
        </pc:sldMkLst>
      </pc:sldChg>
      <pc:sldChg chg="replTag delTag">
        <pc:chgData name="Hans Henseler" userId="57c50d95cf3557f5" providerId="LiveId" clId="{753DCDBB-FBFF-4040-AC62-169F92A0C9D0}" dt="2022-08-18T20:20:16.385" v="173"/>
        <pc:sldMkLst>
          <pc:docMk/>
          <pc:sldMk cId="497818199" sldId="1251"/>
        </pc:sldMkLst>
      </pc:sldChg>
      <pc:sldChg chg="modSp mod replTag">
        <pc:chgData name="Hans Henseler" userId="57c50d95cf3557f5" providerId="LiveId" clId="{753DCDBB-FBFF-4040-AC62-169F92A0C9D0}" dt="2022-08-18T20:20:18.022" v="174"/>
        <pc:sldMkLst>
          <pc:docMk/>
          <pc:sldMk cId="3489250481" sldId="1252"/>
        </pc:sldMkLst>
        <pc:spChg chg="mod">
          <ac:chgData name="Hans Henseler" userId="57c50d95cf3557f5" providerId="LiveId" clId="{753DCDBB-FBFF-4040-AC62-169F92A0C9D0}" dt="2022-08-18T20:10:09.283" v="149" actId="27636"/>
          <ac:spMkLst>
            <pc:docMk/>
            <pc:sldMk cId="3489250481" sldId="1252"/>
            <ac:spMk id="3" creationId="{00000000-0000-0000-0000-000000000000}"/>
          </ac:spMkLst>
        </pc:spChg>
      </pc:sldChg>
      <pc:sldChg chg="replTag">
        <pc:chgData name="Hans Henseler" userId="57c50d95cf3557f5" providerId="LiveId" clId="{753DCDBB-FBFF-4040-AC62-169F92A0C9D0}" dt="2022-08-18T20:20:19.307" v="175"/>
        <pc:sldMkLst>
          <pc:docMk/>
          <pc:sldMk cId="3785743196" sldId="1253"/>
        </pc:sldMkLst>
      </pc:sldChg>
      <pc:sldChg chg="modSp mod replTag delTag">
        <pc:chgData name="Hans Henseler" userId="57c50d95cf3557f5" providerId="LiveId" clId="{753DCDBB-FBFF-4040-AC62-169F92A0C9D0}" dt="2022-08-15T15:15:29.678" v="65" actId="20577"/>
        <pc:sldMkLst>
          <pc:docMk/>
          <pc:sldMk cId="2103869385" sldId="1261"/>
        </pc:sldMkLst>
        <pc:spChg chg="mod">
          <ac:chgData name="Hans Henseler" userId="57c50d95cf3557f5" providerId="LiveId" clId="{753DCDBB-FBFF-4040-AC62-169F92A0C9D0}" dt="2022-08-15T15:15:29.678" v="65" actId="20577"/>
          <ac:spMkLst>
            <pc:docMk/>
            <pc:sldMk cId="2103869385" sldId="1261"/>
            <ac:spMk id="2" creationId="{0942F041-F0A4-4DB4-AB25-5258D7D5EEA9}"/>
          </ac:spMkLst>
        </pc:spChg>
      </pc:sldChg>
      <pc:sldChg chg="modSp mod replTag delTag">
        <pc:chgData name="Hans Henseler" userId="57c50d95cf3557f5" providerId="LiveId" clId="{753DCDBB-FBFF-4040-AC62-169F92A0C9D0}" dt="2022-08-15T15:15:01.509" v="42"/>
        <pc:sldMkLst>
          <pc:docMk/>
          <pc:sldMk cId="1980558847" sldId="1267"/>
        </pc:sldMkLst>
        <pc:graphicFrameChg chg="modGraphic">
          <ac:chgData name="Hans Henseler" userId="57c50d95cf3557f5" providerId="LiveId" clId="{753DCDBB-FBFF-4040-AC62-169F92A0C9D0}" dt="2022-08-15T15:14:59.398" v="40" actId="20577"/>
          <ac:graphicFrameMkLst>
            <pc:docMk/>
            <pc:sldMk cId="1980558847" sldId="1267"/>
            <ac:graphicFrameMk id="5" creationId="{00000000-0000-0000-0000-000000000000}"/>
          </ac:graphicFrameMkLst>
        </pc:graphicFrameChg>
      </pc:sldChg>
      <pc:sldChg chg="replTag">
        <pc:chgData name="Hans Henseler" userId="57c50d95cf3557f5" providerId="LiveId" clId="{753DCDBB-FBFF-4040-AC62-169F92A0C9D0}" dt="2022-08-18T20:20:28.100" v="179"/>
        <pc:sldMkLst>
          <pc:docMk/>
          <pc:sldMk cId="2953261276" sldId="1269"/>
        </pc:sldMkLst>
      </pc:sldChg>
      <pc:sldChg chg="addSp delSp modSp new mod replTag delTag">
        <pc:chgData name="Hans Henseler" userId="57c50d95cf3557f5" providerId="LiveId" clId="{753DCDBB-FBFF-4040-AC62-169F92A0C9D0}" dt="2022-08-18T20:19:55.382" v="165" actId="1076"/>
        <pc:sldMkLst>
          <pc:docMk/>
          <pc:sldMk cId="2058027051" sldId="1270"/>
        </pc:sldMkLst>
        <pc:spChg chg="mod">
          <ac:chgData name="Hans Henseler" userId="57c50d95cf3557f5" providerId="LiveId" clId="{753DCDBB-FBFF-4040-AC62-169F92A0C9D0}" dt="2022-08-18T20:19:46.341" v="161" actId="14100"/>
          <ac:spMkLst>
            <pc:docMk/>
            <pc:sldMk cId="2058027051" sldId="1270"/>
            <ac:spMk id="2" creationId="{F7AC90AB-415F-5BE9-7B4B-9B57216D0D2F}"/>
          </ac:spMkLst>
        </pc:spChg>
        <pc:spChg chg="mod">
          <ac:chgData name="Hans Henseler" userId="57c50d95cf3557f5" providerId="LiveId" clId="{753DCDBB-FBFF-4040-AC62-169F92A0C9D0}" dt="2022-08-15T15:16:14.709" v="103" actId="20577"/>
          <ac:spMkLst>
            <pc:docMk/>
            <pc:sldMk cId="2058027051" sldId="1270"/>
            <ac:spMk id="3" creationId="{9624C64D-414F-5AE0-F937-679F642163BA}"/>
          </ac:spMkLst>
        </pc:spChg>
        <pc:picChg chg="add del mod">
          <ac:chgData name="Hans Henseler" userId="57c50d95cf3557f5" providerId="LiveId" clId="{753DCDBB-FBFF-4040-AC62-169F92A0C9D0}" dt="2022-08-18T20:19:46.904" v="162"/>
          <ac:picMkLst>
            <pc:docMk/>
            <pc:sldMk cId="2058027051" sldId="1270"/>
            <ac:picMk id="1026" creationId="{9E2C27ED-C093-FB82-6B4A-3EF463CBE4D9}"/>
          </ac:picMkLst>
        </pc:picChg>
        <pc:picChg chg="add mod">
          <ac:chgData name="Hans Henseler" userId="57c50d95cf3557f5" providerId="LiveId" clId="{753DCDBB-FBFF-4040-AC62-169F92A0C9D0}" dt="2022-08-18T20:19:55.382" v="165" actId="1076"/>
          <ac:picMkLst>
            <pc:docMk/>
            <pc:sldMk cId="2058027051" sldId="1270"/>
            <ac:picMk id="1028" creationId="{F7F811F0-36D6-DCBD-5CEB-509D2A3C05E2}"/>
          </ac:picMkLst>
        </pc:picChg>
      </pc:sldChg>
      <pc:sldChg chg="addSp delSp modSp add mod modClrScheme replTag delTag chgLayout">
        <pc:chgData name="Hans Henseler" userId="57c50d95cf3557f5" providerId="LiveId" clId="{753DCDBB-FBFF-4040-AC62-169F92A0C9D0}" dt="2022-08-18T20:22:47.029" v="260"/>
        <pc:sldMkLst>
          <pc:docMk/>
          <pc:sldMk cId="1617117001" sldId="1271"/>
        </pc:sldMkLst>
        <pc:spChg chg="add mod ord">
          <ac:chgData name="Hans Henseler" userId="57c50d95cf3557f5" providerId="LiveId" clId="{753DCDBB-FBFF-4040-AC62-169F92A0C9D0}" dt="2022-08-18T20:22:09.775" v="244" actId="700"/>
          <ac:spMkLst>
            <pc:docMk/>
            <pc:sldMk cId="1617117001" sldId="1271"/>
            <ac:spMk id="2" creationId="{A512ED2D-A975-39FE-3DE1-9152BC3AB665}"/>
          </ac:spMkLst>
        </pc:spChg>
        <pc:spChg chg="del mod ord">
          <ac:chgData name="Hans Henseler" userId="57c50d95cf3557f5" providerId="LiveId" clId="{753DCDBB-FBFF-4040-AC62-169F92A0C9D0}" dt="2022-08-18T20:22:34.076" v="253" actId="478"/>
          <ac:spMkLst>
            <pc:docMk/>
            <pc:sldMk cId="1617117001" sldId="1271"/>
            <ac:spMk id="6" creationId="{00000000-0000-0000-0000-000000000000}"/>
          </ac:spMkLst>
        </pc:spChg>
        <pc:spChg chg="mod ord">
          <ac:chgData name="Hans Henseler" userId="57c50d95cf3557f5" providerId="LiveId" clId="{753DCDBB-FBFF-4040-AC62-169F92A0C9D0}" dt="2022-08-18T20:22:17.993" v="248" actId="6549"/>
          <ac:spMkLst>
            <pc:docMk/>
            <pc:sldMk cId="1617117001" sldId="1271"/>
            <ac:spMk id="7" creationId="{00000000-0000-0000-0000-000000000000}"/>
          </ac:spMkLst>
        </pc:spChg>
        <pc:spChg chg="del mod ord">
          <ac:chgData name="Hans Henseler" userId="57c50d95cf3557f5" providerId="LiveId" clId="{753DCDBB-FBFF-4040-AC62-169F92A0C9D0}" dt="2022-08-18T20:22:25.908" v="252" actId="478"/>
          <ac:spMkLst>
            <pc:docMk/>
            <pc:sldMk cId="1617117001" sldId="1271"/>
            <ac:spMk id="8" creationId="{00000000-0000-0000-0000-000000000000}"/>
          </ac:spMkLst>
        </pc:spChg>
        <pc:spChg chg="mod ord">
          <ac:chgData name="Hans Henseler" userId="57c50d95cf3557f5" providerId="LiveId" clId="{753DCDBB-FBFF-4040-AC62-169F92A0C9D0}" dt="2022-08-18T20:22:09.785" v="245" actId="27636"/>
          <ac:spMkLst>
            <pc:docMk/>
            <pc:sldMk cId="1617117001" sldId="1271"/>
            <ac:spMk id="14338" creationId="{00000000-0000-0000-0000-000000000000}"/>
          </ac:spMkLst>
        </pc:spChg>
      </pc:sldChg>
      <pc:sldChg chg="addSp delSp modSp add mod modClrScheme replTag delTag chgLayout">
        <pc:chgData name="Hans Henseler" userId="57c50d95cf3557f5" providerId="LiveId" clId="{753DCDBB-FBFF-4040-AC62-169F92A0C9D0}" dt="2022-08-18T20:40:07.735" v="438"/>
        <pc:sldMkLst>
          <pc:docMk/>
          <pc:sldMk cId="3326892224" sldId="1272"/>
        </pc:sldMkLst>
        <pc:spChg chg="add mod ord">
          <ac:chgData name="Hans Henseler" userId="57c50d95cf3557f5" providerId="LiveId" clId="{753DCDBB-FBFF-4040-AC62-169F92A0C9D0}" dt="2022-08-18T20:39:23.118" v="433" actId="404"/>
          <ac:spMkLst>
            <pc:docMk/>
            <pc:sldMk cId="3326892224" sldId="1272"/>
            <ac:spMk id="2" creationId="{4E8E9C31-533F-A776-DE16-3EA44CBF6581}"/>
          </ac:spMkLst>
        </pc:spChg>
        <pc:spChg chg="add del mod ord">
          <ac:chgData name="Hans Henseler" userId="57c50d95cf3557f5" providerId="LiveId" clId="{753DCDBB-FBFF-4040-AC62-169F92A0C9D0}" dt="2022-08-18T20:39:50.002" v="435" actId="478"/>
          <ac:spMkLst>
            <pc:docMk/>
            <pc:sldMk cId="3326892224" sldId="1272"/>
            <ac:spMk id="3" creationId="{C9F7729D-A9B7-C8A4-E64F-03BF8B988C6F}"/>
          </ac:spMkLst>
        </pc:spChg>
        <pc:spChg chg="del mod ord">
          <ac:chgData name="Hans Henseler" userId="57c50d95cf3557f5" providerId="LiveId" clId="{753DCDBB-FBFF-4040-AC62-169F92A0C9D0}" dt="2022-08-18T20:39:04.225" v="389" actId="478"/>
          <ac:spMkLst>
            <pc:docMk/>
            <pc:sldMk cId="3326892224" sldId="1272"/>
            <ac:spMk id="17" creationId="{2F48E80C-1D32-4ACF-A669-1E383F54FE6F}"/>
          </ac:spMkLst>
        </pc:spChg>
        <pc:spChg chg="mod ord">
          <ac:chgData name="Hans Henseler" userId="57c50d95cf3557f5" providerId="LiveId" clId="{753DCDBB-FBFF-4040-AC62-169F92A0C9D0}" dt="2022-08-18T20:39:26.275" v="434" actId="6549"/>
          <ac:spMkLst>
            <pc:docMk/>
            <pc:sldMk cId="3326892224" sldId="1272"/>
            <ac:spMk id="20" creationId="{00000000-0000-0000-0000-000000000000}"/>
          </ac:spMkLst>
        </pc:spChg>
        <pc:spChg chg="del mod ord">
          <ac:chgData name="Hans Henseler" userId="57c50d95cf3557f5" providerId="LiveId" clId="{753DCDBB-FBFF-4040-AC62-169F92A0C9D0}" dt="2022-08-18T20:40:04.009" v="436" actId="478"/>
          <ac:spMkLst>
            <pc:docMk/>
            <pc:sldMk cId="3326892224" sldId="1272"/>
            <ac:spMk id="21" creationId="{00000000-0000-0000-0000-000000000000}"/>
          </ac:spMkLst>
        </pc:spChg>
        <pc:picChg chg="add del">
          <ac:chgData name="Hans Henseler" userId="57c50d95cf3557f5" providerId="LiveId" clId="{753DCDBB-FBFF-4040-AC62-169F92A0C9D0}" dt="2022-08-18T20:38:52.355" v="388" actId="478"/>
          <ac:picMkLst>
            <pc:docMk/>
            <pc:sldMk cId="3326892224" sldId="1272"/>
            <ac:picMk id="14" creationId="{5F2CE926-611B-4CA6-9160-8B6483C54715}"/>
          </ac:picMkLst>
        </pc:picChg>
      </pc:sldChg>
      <pc:sldChg chg="new del replTag delTag">
        <pc:chgData name="Hans Henseler" userId="57c50d95cf3557f5" providerId="LiveId" clId="{753DCDBB-FBFF-4040-AC62-169F92A0C9D0}" dt="2022-08-18T20:34:36.310" v="310" actId="47"/>
        <pc:sldMkLst>
          <pc:docMk/>
          <pc:sldMk cId="4125667624" sldId="1272"/>
        </pc:sldMkLst>
      </pc:sldChg>
      <pc:sldChg chg="addSp delSp modSp add mod modClrScheme modAnim replTag delTag chgLayout">
        <pc:chgData name="Hans Henseler" userId="57c50d95cf3557f5" providerId="LiveId" clId="{753DCDBB-FBFF-4040-AC62-169F92A0C9D0}" dt="2022-08-18T20:38:39.777" v="381" actId="478"/>
        <pc:sldMkLst>
          <pc:docMk/>
          <pc:sldMk cId="2263381878" sldId="1273"/>
        </pc:sldMkLst>
        <pc:spChg chg="add del mod ord">
          <ac:chgData name="Hans Henseler" userId="57c50d95cf3557f5" providerId="LiveId" clId="{753DCDBB-FBFF-4040-AC62-169F92A0C9D0}" dt="2022-08-18T20:38:39.777" v="381" actId="478"/>
          <ac:spMkLst>
            <pc:docMk/>
            <pc:sldMk cId="2263381878" sldId="1273"/>
            <ac:spMk id="2" creationId="{A63FA7D8-2B2B-E136-1661-4C4A714D5A1F}"/>
          </ac:spMkLst>
        </pc:spChg>
        <pc:spChg chg="mod ord">
          <ac:chgData name="Hans Henseler" userId="57c50d95cf3557f5" providerId="LiveId" clId="{753DCDBB-FBFF-4040-AC62-169F92A0C9D0}" dt="2022-08-18T20:38:28.990" v="376" actId="700"/>
          <ac:spMkLst>
            <pc:docMk/>
            <pc:sldMk cId="2263381878" sldId="1273"/>
            <ac:spMk id="3" creationId="{C7505E54-22DF-40B3-8482-1EEFD910C808}"/>
          </ac:spMkLst>
        </pc:spChg>
        <pc:spChg chg="add del">
          <ac:chgData name="Hans Henseler" userId="57c50d95cf3557f5" providerId="LiveId" clId="{753DCDBB-FBFF-4040-AC62-169F92A0C9D0}" dt="2022-08-18T20:38:36.690" v="380" actId="478"/>
          <ac:spMkLst>
            <pc:docMk/>
            <pc:sldMk cId="2263381878" sldId="1273"/>
            <ac:spMk id="4" creationId="{15454A7D-EED9-441E-80A6-2C2531ED79F9}"/>
          </ac:spMkLst>
        </pc:spChg>
        <pc:spChg chg="del">
          <ac:chgData name="Hans Henseler" userId="57c50d95cf3557f5" providerId="LiveId" clId="{753DCDBB-FBFF-4040-AC62-169F92A0C9D0}" dt="2022-08-18T20:38:05.474" v="356" actId="478"/>
          <ac:spMkLst>
            <pc:docMk/>
            <pc:sldMk cId="2263381878" sldId="1273"/>
            <ac:spMk id="5" creationId="{2F48E80C-1D32-4ACF-A669-1E383F54FE6F}"/>
          </ac:spMkLst>
        </pc:spChg>
        <pc:spChg chg="del mod">
          <ac:chgData name="Hans Henseler" userId="57c50d95cf3557f5" providerId="LiveId" clId="{753DCDBB-FBFF-4040-AC62-169F92A0C9D0}" dt="2022-08-18T20:38:28.990" v="376" actId="700"/>
          <ac:spMkLst>
            <pc:docMk/>
            <pc:sldMk cId="2263381878" sldId="1273"/>
            <ac:spMk id="8" creationId="{00000000-0000-0000-0000-000000000000}"/>
          </ac:spMkLst>
        </pc:spChg>
        <pc:spChg chg="del">
          <ac:chgData name="Hans Henseler" userId="57c50d95cf3557f5" providerId="LiveId" clId="{753DCDBB-FBFF-4040-AC62-169F92A0C9D0}" dt="2022-08-18T20:38:10.202" v="357" actId="478"/>
          <ac:spMkLst>
            <pc:docMk/>
            <pc:sldMk cId="2263381878" sldId="1273"/>
            <ac:spMk id="9" creationId="{00000000-0000-0000-0000-000000000000}"/>
          </ac:spMkLst>
        </pc:spChg>
      </pc:sldChg>
      <pc:sldChg chg="add del replTag delTag">
        <pc:chgData name="Hans Henseler" userId="57c50d95cf3557f5" providerId="LiveId" clId="{753DCDBB-FBFF-4040-AC62-169F92A0C9D0}" dt="2022-08-18T20:41:19.153" v="478"/>
        <pc:sldMkLst>
          <pc:docMk/>
          <pc:sldMk cId="1406234223" sldId="1274"/>
        </pc:sldMkLst>
      </pc:sldChg>
      <pc:sldChg chg="add del replTag delTag">
        <pc:chgData name="Hans Henseler" userId="57c50d95cf3557f5" providerId="LiveId" clId="{753DCDBB-FBFF-4040-AC62-169F92A0C9D0}" dt="2022-08-18T20:41:19.153" v="478"/>
        <pc:sldMkLst>
          <pc:docMk/>
          <pc:sldMk cId="246525888" sldId="1275"/>
        </pc:sldMkLst>
      </pc:sldChg>
      <pc:sldChg chg="add del replTag delTag">
        <pc:chgData name="Hans Henseler" userId="57c50d95cf3557f5" providerId="LiveId" clId="{753DCDBB-FBFF-4040-AC62-169F92A0C9D0}" dt="2022-08-18T20:41:19.153" v="478"/>
        <pc:sldMkLst>
          <pc:docMk/>
          <pc:sldMk cId="768857683" sldId="1276"/>
        </pc:sldMkLst>
      </pc:sldChg>
    </pc:docChg>
  </pc:docChgLst>
  <pc:docChgLst>
    <pc:chgData name="Hans Henseler" userId="57c50d95cf3557f5" providerId="LiveId" clId="{C170917A-AB63-48E3-BE4B-74B49EFF12FD}"/>
    <pc:docChg chg="undo redo custSel addSld delSld modSld modMainMaster">
      <pc:chgData name="Hans Henseler" userId="57c50d95cf3557f5" providerId="LiveId" clId="{C170917A-AB63-48E3-BE4B-74B49EFF12FD}" dt="2021-08-20T20:12:45.205" v="7926" actId="47"/>
      <pc:docMkLst>
        <pc:docMk/>
      </pc:docMkLst>
      <pc:sldChg chg="addSp delSp modSp add mod modClrScheme chgLayout">
        <pc:chgData name="Hans Henseler" userId="57c50d95cf3557f5" providerId="LiveId" clId="{C170917A-AB63-48E3-BE4B-74B49EFF12FD}" dt="2021-08-20T20:09:11.218" v="7890" actId="1076"/>
        <pc:sldMkLst>
          <pc:docMk/>
          <pc:sldMk cId="765650877" sldId="257"/>
        </pc:sldMkLst>
        <pc:spChg chg="del mod ord">
          <ac:chgData name="Hans Henseler" userId="57c50d95cf3557f5" providerId="LiveId" clId="{C170917A-AB63-48E3-BE4B-74B49EFF12FD}" dt="2021-08-20T20:06:40.383" v="7863" actId="700"/>
          <ac:spMkLst>
            <pc:docMk/>
            <pc:sldMk cId="765650877" sldId="257"/>
            <ac:spMk id="2" creationId="{00000000-0000-0000-0000-000000000000}"/>
          </ac:spMkLst>
        </pc:spChg>
        <pc:spChg chg="mod ord">
          <ac:chgData name="Hans Henseler" userId="57c50d95cf3557f5" providerId="LiveId" clId="{C170917A-AB63-48E3-BE4B-74B49EFF12FD}" dt="2021-08-20T20:06:40.394" v="7864" actId="27636"/>
          <ac:spMkLst>
            <pc:docMk/>
            <pc:sldMk cId="765650877" sldId="257"/>
            <ac:spMk id="3" creationId="{00000000-0000-0000-0000-000000000000}"/>
          </ac:spMkLst>
        </pc:spChg>
        <pc:spChg chg="add mod ord">
          <ac:chgData name="Hans Henseler" userId="57c50d95cf3557f5" providerId="LiveId" clId="{C170917A-AB63-48E3-BE4B-74B49EFF12FD}" dt="2021-08-20T20:06:54.251" v="7889" actId="20577"/>
          <ac:spMkLst>
            <pc:docMk/>
            <pc:sldMk cId="765650877" sldId="257"/>
            <ac:spMk id="4" creationId="{2FF9B39C-7768-465F-84B6-8F3BF3AA86F5}"/>
          </ac:spMkLst>
        </pc:spChg>
        <pc:picChg chg="mod">
          <ac:chgData name="Hans Henseler" userId="57c50d95cf3557f5" providerId="LiveId" clId="{C170917A-AB63-48E3-BE4B-74B49EFF12FD}" dt="2021-08-20T20:09:11.218" v="7890" actId="1076"/>
          <ac:picMkLst>
            <pc:docMk/>
            <pc:sldMk cId="765650877" sldId="257"/>
            <ac:picMk id="10" creationId="{00000000-0000-0000-0000-000000000000}"/>
          </ac:picMkLst>
        </pc:picChg>
      </pc:sldChg>
      <pc:sldChg chg="addSp delSp modSp add mod modClrScheme chgLayout">
        <pc:chgData name="Hans Henseler" userId="57c50d95cf3557f5" providerId="LiveId" clId="{C170917A-AB63-48E3-BE4B-74B49EFF12FD}" dt="2021-08-20T20:12:31.842" v="7925" actId="20577"/>
        <pc:sldMkLst>
          <pc:docMk/>
          <pc:sldMk cId="997399710" sldId="261"/>
        </pc:sldMkLst>
        <pc:spChg chg="mod ord">
          <ac:chgData name="Hans Henseler" userId="57c50d95cf3557f5" providerId="LiveId" clId="{C170917A-AB63-48E3-BE4B-74B49EFF12FD}" dt="2021-08-20T20:12:31.842" v="7925" actId="20577"/>
          <ac:spMkLst>
            <pc:docMk/>
            <pc:sldMk cId="997399710" sldId="261"/>
            <ac:spMk id="2" creationId="{00000000-0000-0000-0000-000000000000}"/>
          </ac:spMkLst>
        </pc:spChg>
        <pc:spChg chg="add del mod ord">
          <ac:chgData name="Hans Henseler" userId="57c50d95cf3557f5" providerId="LiveId" clId="{C170917A-AB63-48E3-BE4B-74B49EFF12FD}" dt="2021-08-20T20:11:32.976" v="7916" actId="700"/>
          <ac:spMkLst>
            <pc:docMk/>
            <pc:sldMk cId="997399710" sldId="261"/>
            <ac:spMk id="5" creationId="{21422F45-3B32-4347-97D3-03465ABD2018}"/>
          </ac:spMkLst>
        </pc:spChg>
        <pc:spChg chg="add mod ord">
          <ac:chgData name="Hans Henseler" userId="57c50d95cf3557f5" providerId="LiveId" clId="{C170917A-AB63-48E3-BE4B-74B49EFF12FD}" dt="2021-08-20T20:12:10.187" v="7921"/>
          <ac:spMkLst>
            <pc:docMk/>
            <pc:sldMk cId="997399710" sldId="261"/>
            <ac:spMk id="6" creationId="{935735D8-135A-4546-83A9-D14C19FEF069}"/>
          </ac:spMkLst>
        </pc:spChg>
        <pc:graphicFrameChg chg="del mod">
          <ac:chgData name="Hans Henseler" userId="57c50d95cf3557f5" providerId="LiveId" clId="{C170917A-AB63-48E3-BE4B-74B49EFF12FD}" dt="2021-08-20T20:11:28.733" v="7915" actId="478"/>
          <ac:graphicFrameMkLst>
            <pc:docMk/>
            <pc:sldMk cId="997399710" sldId="261"/>
            <ac:graphicFrameMk id="4" creationId="{00000000-0000-0000-0000-000000000000}"/>
          </ac:graphicFrameMkLst>
        </pc:graphicFrameChg>
      </pc:sldChg>
      <pc:sldChg chg="modSp add del mod modClrScheme chgLayout">
        <pc:chgData name="Hans Henseler" userId="57c50d95cf3557f5" providerId="LiveId" clId="{C170917A-AB63-48E3-BE4B-74B49EFF12FD}" dt="2021-08-20T20:10:25.805" v="7903" actId="47"/>
        <pc:sldMkLst>
          <pc:docMk/>
          <pc:sldMk cId="3180960828" sldId="262"/>
        </pc:sldMkLst>
        <pc:spChg chg="mod ord">
          <ac:chgData name="Hans Henseler" userId="57c50d95cf3557f5" providerId="LiveId" clId="{C170917A-AB63-48E3-BE4B-74B49EFF12FD}" dt="2021-08-20T20:09:57.858" v="7895" actId="700"/>
          <ac:spMkLst>
            <pc:docMk/>
            <pc:sldMk cId="3180960828" sldId="262"/>
            <ac:spMk id="2" creationId="{00000000-0000-0000-0000-000000000000}"/>
          </ac:spMkLst>
        </pc:spChg>
        <pc:graphicFrameChg chg="mod ord modGraphic">
          <ac:chgData name="Hans Henseler" userId="57c50d95cf3557f5" providerId="LiveId" clId="{C170917A-AB63-48E3-BE4B-74B49EFF12FD}" dt="2021-08-20T20:09:57.858" v="7895" actId="700"/>
          <ac:graphicFrameMkLst>
            <pc:docMk/>
            <pc:sldMk cId="3180960828" sldId="262"/>
            <ac:graphicFrameMk id="4" creationId="{00000000-0000-0000-0000-000000000000}"/>
          </ac:graphicFrameMkLst>
        </pc:graphicFrameChg>
      </pc:sldChg>
      <pc:sldChg chg="addSp delSp modSp add mod modClrScheme chgLayout">
        <pc:chgData name="Hans Henseler" userId="57c50d95cf3557f5" providerId="LiveId" clId="{C170917A-AB63-48E3-BE4B-74B49EFF12FD}" dt="2021-08-20T20:10:21.595" v="7902" actId="6549"/>
        <pc:sldMkLst>
          <pc:docMk/>
          <pc:sldMk cId="3600646257" sldId="263"/>
        </pc:sldMkLst>
        <pc:spChg chg="mod ord">
          <ac:chgData name="Hans Henseler" userId="57c50d95cf3557f5" providerId="LiveId" clId="{C170917A-AB63-48E3-BE4B-74B49EFF12FD}" dt="2021-08-20T20:10:02.186" v="7896" actId="700"/>
          <ac:spMkLst>
            <pc:docMk/>
            <pc:sldMk cId="3600646257" sldId="263"/>
            <ac:spMk id="2" creationId="{00000000-0000-0000-0000-000000000000}"/>
          </ac:spMkLst>
        </pc:spChg>
        <pc:spChg chg="add mod">
          <ac:chgData name="Hans Henseler" userId="57c50d95cf3557f5" providerId="LiveId" clId="{C170917A-AB63-48E3-BE4B-74B49EFF12FD}" dt="2021-08-20T20:10:21.595" v="7902" actId="6549"/>
          <ac:spMkLst>
            <pc:docMk/>
            <pc:sldMk cId="3600646257" sldId="263"/>
            <ac:spMk id="5" creationId="{6172CEC7-A6B3-40EC-834A-D7977D3988AD}"/>
          </ac:spMkLst>
        </pc:spChg>
        <pc:graphicFrameChg chg="del mod ord modGraphic">
          <ac:chgData name="Hans Henseler" userId="57c50d95cf3557f5" providerId="LiveId" clId="{C170917A-AB63-48E3-BE4B-74B49EFF12FD}" dt="2021-08-20T20:10:15.863" v="7898" actId="478"/>
          <ac:graphicFrameMkLst>
            <pc:docMk/>
            <pc:sldMk cId="3600646257" sldId="263"/>
            <ac:graphicFrameMk id="4" creationId="{00000000-0000-0000-0000-000000000000}"/>
          </ac:graphicFrameMkLst>
        </pc:graphicFrameChg>
      </pc:sldChg>
      <pc:sldChg chg="addSp delSp modSp add mod modClrScheme chgLayout">
        <pc:chgData name="Hans Henseler" userId="57c50d95cf3557f5" providerId="LiveId" clId="{C170917A-AB63-48E3-BE4B-74B49EFF12FD}" dt="2021-08-20T20:11:14.394" v="7913" actId="700"/>
        <pc:sldMkLst>
          <pc:docMk/>
          <pc:sldMk cId="3635961276" sldId="264"/>
        </pc:sldMkLst>
        <pc:spChg chg="mod ord">
          <ac:chgData name="Hans Henseler" userId="57c50d95cf3557f5" providerId="LiveId" clId="{C170917A-AB63-48E3-BE4B-74B49EFF12FD}" dt="2021-08-20T20:11:14.394" v="7913" actId="700"/>
          <ac:spMkLst>
            <pc:docMk/>
            <pc:sldMk cId="3635961276" sldId="264"/>
            <ac:spMk id="2" creationId="{00000000-0000-0000-0000-000000000000}"/>
          </ac:spMkLst>
        </pc:spChg>
        <pc:spChg chg="add mod ord">
          <ac:chgData name="Hans Henseler" userId="57c50d95cf3557f5" providerId="LiveId" clId="{C170917A-AB63-48E3-BE4B-74B49EFF12FD}" dt="2021-08-20T20:11:14.394" v="7913" actId="700"/>
          <ac:spMkLst>
            <pc:docMk/>
            <pc:sldMk cId="3635961276" sldId="264"/>
            <ac:spMk id="5" creationId="{31395D3B-923A-45C3-A190-34EBC532E2AA}"/>
          </ac:spMkLst>
        </pc:spChg>
        <pc:graphicFrameChg chg="del mod">
          <ac:chgData name="Hans Henseler" userId="57c50d95cf3557f5" providerId="LiveId" clId="{C170917A-AB63-48E3-BE4B-74B49EFF12FD}" dt="2021-08-20T20:10:54.268" v="7906" actId="478"/>
          <ac:graphicFrameMkLst>
            <pc:docMk/>
            <pc:sldMk cId="3635961276" sldId="264"/>
            <ac:graphicFrameMk id="4" creationId="{00000000-0000-0000-0000-000000000000}"/>
          </ac:graphicFrameMkLst>
        </pc:graphicFrameChg>
      </pc:sldChg>
      <pc:sldChg chg="modSp mod">
        <pc:chgData name="Hans Henseler" userId="57c50d95cf3557f5" providerId="LiveId" clId="{C170917A-AB63-48E3-BE4B-74B49EFF12FD}" dt="2021-08-16T07:41:43.253" v="13" actId="5793"/>
        <pc:sldMkLst>
          <pc:docMk/>
          <pc:sldMk cId="1752912570" sldId="266"/>
        </pc:sldMkLst>
        <pc:spChg chg="mod">
          <ac:chgData name="Hans Henseler" userId="57c50d95cf3557f5" providerId="LiveId" clId="{C170917A-AB63-48E3-BE4B-74B49EFF12FD}" dt="2021-08-16T07:41:43.253" v="13" actId="5793"/>
          <ac:spMkLst>
            <pc:docMk/>
            <pc:sldMk cId="1752912570" sldId="266"/>
            <ac:spMk id="2" creationId="{00000000-0000-0000-0000-000000000000}"/>
          </ac:spMkLst>
        </pc:spChg>
      </pc:sldChg>
      <pc:sldChg chg="del">
        <pc:chgData name="Hans Henseler" userId="57c50d95cf3557f5" providerId="LiveId" clId="{C170917A-AB63-48E3-BE4B-74B49EFF12FD}" dt="2021-08-16T07:40:25.441" v="2" actId="47"/>
        <pc:sldMkLst>
          <pc:docMk/>
          <pc:sldMk cId="193911235" sldId="267"/>
        </pc:sldMkLst>
      </pc:sldChg>
      <pc:sldChg chg="addSp delSp modSp add mod chgLayout">
        <pc:chgData name="Hans Henseler" userId="57c50d95cf3557f5" providerId="LiveId" clId="{C170917A-AB63-48E3-BE4B-74B49EFF12FD}" dt="2021-08-17T18:00:34.373" v="1634" actId="6264"/>
        <pc:sldMkLst>
          <pc:docMk/>
          <pc:sldMk cId="3842525367" sldId="270"/>
        </pc:sldMkLst>
        <pc:spChg chg="del mod">
          <ac:chgData name="Hans Henseler" userId="57c50d95cf3557f5" providerId="LiveId" clId="{C170917A-AB63-48E3-BE4B-74B49EFF12FD}" dt="2021-08-17T18:00:31.774" v="1633" actId="478"/>
          <ac:spMkLst>
            <pc:docMk/>
            <pc:sldMk cId="3842525367" sldId="270"/>
            <ac:spMk id="2" creationId="{00000000-0000-0000-0000-000000000000}"/>
          </ac:spMkLst>
        </pc:spChg>
        <pc:spChg chg="mod ord">
          <ac:chgData name="Hans Henseler" userId="57c50d95cf3557f5" providerId="LiveId" clId="{C170917A-AB63-48E3-BE4B-74B49EFF12FD}" dt="2021-08-17T18:00:34.373" v="1634" actId="6264"/>
          <ac:spMkLst>
            <pc:docMk/>
            <pc:sldMk cId="3842525367" sldId="270"/>
            <ac:spMk id="3" creationId="{00000000-0000-0000-0000-000000000000}"/>
          </ac:spMkLst>
        </pc:spChg>
        <pc:spChg chg="add del mod">
          <ac:chgData name="Hans Henseler" userId="57c50d95cf3557f5" providerId="LiveId" clId="{C170917A-AB63-48E3-BE4B-74B49EFF12FD}" dt="2021-08-17T18:00:34.373" v="1634" actId="6264"/>
          <ac:spMkLst>
            <pc:docMk/>
            <pc:sldMk cId="3842525367" sldId="270"/>
            <ac:spMk id="4" creationId="{32F646EC-8608-4F7C-BC03-FE04DAC0FDB0}"/>
          </ac:spMkLst>
        </pc:spChg>
        <pc:spChg chg="add del mod">
          <ac:chgData name="Hans Henseler" userId="57c50d95cf3557f5" providerId="LiveId" clId="{C170917A-AB63-48E3-BE4B-74B49EFF12FD}" dt="2021-08-17T18:00:34.373" v="1634" actId="6264"/>
          <ac:spMkLst>
            <pc:docMk/>
            <pc:sldMk cId="3842525367" sldId="270"/>
            <ac:spMk id="6" creationId="{6F71E115-496F-4AFD-BB6C-542F236C47E3}"/>
          </ac:spMkLst>
        </pc:spChg>
        <pc:graphicFrameChg chg="mod ord modGraphic">
          <ac:chgData name="Hans Henseler" userId="57c50d95cf3557f5" providerId="LiveId" clId="{C170917A-AB63-48E3-BE4B-74B49EFF12FD}" dt="2021-08-17T18:00:34.373" v="1634" actId="6264"/>
          <ac:graphicFrameMkLst>
            <pc:docMk/>
            <pc:sldMk cId="3842525367" sldId="270"/>
            <ac:graphicFrameMk id="5" creationId="{00000000-0000-0000-0000-000000000000}"/>
          </ac:graphicFrameMkLst>
        </pc:graphicFrameChg>
      </pc:sldChg>
      <pc:sldChg chg="del">
        <pc:chgData name="Hans Henseler" userId="57c50d95cf3557f5" providerId="LiveId" clId="{C170917A-AB63-48E3-BE4B-74B49EFF12FD}" dt="2021-08-16T07:40:25.441" v="2" actId="47"/>
        <pc:sldMkLst>
          <pc:docMk/>
          <pc:sldMk cId="3805744517" sldId="274"/>
        </pc:sldMkLst>
      </pc:sldChg>
      <pc:sldChg chg="delSp modSp add mod">
        <pc:chgData name="Hans Henseler" userId="57c50d95cf3557f5" providerId="LiveId" clId="{C170917A-AB63-48E3-BE4B-74B49EFF12FD}" dt="2021-08-17T18:00:50.806" v="1635" actId="478"/>
        <pc:sldMkLst>
          <pc:docMk/>
          <pc:sldMk cId="3460041722" sldId="275"/>
        </pc:sldMkLst>
        <pc:spChg chg="del mod">
          <ac:chgData name="Hans Henseler" userId="57c50d95cf3557f5" providerId="LiveId" clId="{C170917A-AB63-48E3-BE4B-74B49EFF12FD}" dt="2021-08-17T18:00:50.806" v="1635" actId="478"/>
          <ac:spMkLst>
            <pc:docMk/>
            <pc:sldMk cId="3460041722" sldId="275"/>
            <ac:spMk id="4" creationId="{00000000-0000-0000-0000-000000000000}"/>
          </ac:spMkLst>
        </pc:spChg>
      </pc:sldChg>
      <pc:sldChg chg="modSp mod">
        <pc:chgData name="Hans Henseler" userId="57c50d95cf3557f5" providerId="LiveId" clId="{C170917A-AB63-48E3-BE4B-74B49EFF12FD}" dt="2021-08-16T07:50:51.504" v="72"/>
        <pc:sldMkLst>
          <pc:docMk/>
          <pc:sldMk cId="4241785664" sldId="276"/>
        </pc:sldMkLst>
        <pc:spChg chg="mod">
          <ac:chgData name="Hans Henseler" userId="57c50d95cf3557f5" providerId="LiveId" clId="{C170917A-AB63-48E3-BE4B-74B49EFF12FD}" dt="2021-08-16T07:50:51.504" v="72"/>
          <ac:spMkLst>
            <pc:docMk/>
            <pc:sldMk cId="4241785664" sldId="276"/>
            <ac:spMk id="2" creationId="{4E076FC5-497C-4796-9B51-723393B7D98B}"/>
          </ac:spMkLst>
        </pc:spChg>
      </pc:sldChg>
      <pc:sldChg chg="modSp mod">
        <pc:chgData name="Hans Henseler" userId="57c50d95cf3557f5" providerId="LiveId" clId="{C170917A-AB63-48E3-BE4B-74B49EFF12FD}" dt="2021-08-17T20:13:09.780" v="2517" actId="20577"/>
        <pc:sldMkLst>
          <pc:docMk/>
          <pc:sldMk cId="3467824751" sldId="278"/>
        </pc:sldMkLst>
        <pc:spChg chg="mod">
          <ac:chgData name="Hans Henseler" userId="57c50d95cf3557f5" providerId="LiveId" clId="{C170917A-AB63-48E3-BE4B-74B49EFF12FD}" dt="2021-08-17T20:13:09.780" v="2517" actId="20577"/>
          <ac:spMkLst>
            <pc:docMk/>
            <pc:sldMk cId="3467824751" sldId="278"/>
            <ac:spMk id="2" creationId="{6C78DD63-9D08-411F-A19D-FDF8C8533C0E}"/>
          </ac:spMkLst>
        </pc:spChg>
      </pc:sldChg>
      <pc:sldChg chg="modSp mod">
        <pc:chgData name="Hans Henseler" userId="57c50d95cf3557f5" providerId="LiveId" clId="{C170917A-AB63-48E3-BE4B-74B49EFF12FD}" dt="2021-08-16T07:51:04.003" v="74" actId="27636"/>
        <pc:sldMkLst>
          <pc:docMk/>
          <pc:sldMk cId="517936336" sldId="280"/>
        </pc:sldMkLst>
        <pc:spChg chg="mod">
          <ac:chgData name="Hans Henseler" userId="57c50d95cf3557f5" providerId="LiveId" clId="{C170917A-AB63-48E3-BE4B-74B49EFF12FD}" dt="2021-08-16T07:51:04.003" v="74" actId="27636"/>
          <ac:spMkLst>
            <pc:docMk/>
            <pc:sldMk cId="517936336" sldId="280"/>
            <ac:spMk id="2" creationId="{48EE6B87-CD1B-4C2F-A1CF-62CEDACDFFD9}"/>
          </ac:spMkLst>
        </pc:spChg>
      </pc:sldChg>
      <pc:sldChg chg="modSp mod">
        <pc:chgData name="Hans Henseler" userId="57c50d95cf3557f5" providerId="LiveId" clId="{C170917A-AB63-48E3-BE4B-74B49EFF12FD}" dt="2021-08-18T22:25:16.274" v="4226" actId="14100"/>
        <pc:sldMkLst>
          <pc:docMk/>
          <pc:sldMk cId="883921150" sldId="282"/>
        </pc:sldMkLst>
        <pc:spChg chg="mod">
          <ac:chgData name="Hans Henseler" userId="57c50d95cf3557f5" providerId="LiveId" clId="{C170917A-AB63-48E3-BE4B-74B49EFF12FD}" dt="2021-08-18T22:25:16.274" v="4226" actId="14100"/>
          <ac:spMkLst>
            <pc:docMk/>
            <pc:sldMk cId="883921150" sldId="282"/>
            <ac:spMk id="2" creationId="{6C78DD63-9D08-411F-A19D-FDF8C8533C0E}"/>
          </ac:spMkLst>
        </pc:spChg>
      </pc:sldChg>
      <pc:sldChg chg="modSp add mod modTransition">
        <pc:chgData name="Hans Henseler" userId="57c50d95cf3557f5" providerId="LiveId" clId="{C170917A-AB63-48E3-BE4B-74B49EFF12FD}" dt="2021-08-20T19:18:00.281" v="7123" actId="20577"/>
        <pc:sldMkLst>
          <pc:docMk/>
          <pc:sldMk cId="2839554955" sldId="312"/>
        </pc:sldMkLst>
        <pc:spChg chg="mod">
          <ac:chgData name="Hans Henseler" userId="57c50d95cf3557f5" providerId="LiveId" clId="{C170917A-AB63-48E3-BE4B-74B49EFF12FD}" dt="2021-08-20T19:16:20.881" v="7046" actId="20577"/>
          <ac:spMkLst>
            <pc:docMk/>
            <pc:sldMk cId="2839554955" sldId="312"/>
            <ac:spMk id="2" creationId="{00000000-0000-0000-0000-000000000000}"/>
          </ac:spMkLst>
        </pc:spChg>
        <pc:spChg chg="mod">
          <ac:chgData name="Hans Henseler" userId="57c50d95cf3557f5" providerId="LiveId" clId="{C170917A-AB63-48E3-BE4B-74B49EFF12FD}" dt="2021-08-20T19:18:00.281" v="7123" actId="20577"/>
          <ac:spMkLst>
            <pc:docMk/>
            <pc:sldMk cId="2839554955" sldId="312"/>
            <ac:spMk id="3" creationId="{00000000-0000-0000-0000-000000000000}"/>
          </ac:spMkLst>
        </pc:spChg>
      </pc:sldChg>
      <pc:sldChg chg="modSp add mod modTransition">
        <pc:chgData name="Hans Henseler" userId="57c50d95cf3557f5" providerId="LiveId" clId="{C170917A-AB63-48E3-BE4B-74B49EFF12FD}" dt="2021-08-20T19:17:25.113" v="7097" actId="20577"/>
        <pc:sldMkLst>
          <pc:docMk/>
          <pc:sldMk cId="1406827915" sldId="313"/>
        </pc:sldMkLst>
        <pc:spChg chg="mod">
          <ac:chgData name="Hans Henseler" userId="57c50d95cf3557f5" providerId="LiveId" clId="{C170917A-AB63-48E3-BE4B-74B49EFF12FD}" dt="2021-08-20T19:17:16.085" v="7088" actId="20577"/>
          <ac:spMkLst>
            <pc:docMk/>
            <pc:sldMk cId="1406827915" sldId="313"/>
            <ac:spMk id="2" creationId="{00000000-0000-0000-0000-000000000000}"/>
          </ac:spMkLst>
        </pc:spChg>
        <pc:graphicFrameChg chg="modGraphic">
          <ac:chgData name="Hans Henseler" userId="57c50d95cf3557f5" providerId="LiveId" clId="{C170917A-AB63-48E3-BE4B-74B49EFF12FD}" dt="2021-08-20T19:17:25.113" v="7097" actId="20577"/>
          <ac:graphicFrameMkLst>
            <pc:docMk/>
            <pc:sldMk cId="1406827915" sldId="313"/>
            <ac:graphicFrameMk id="18" creationId="{00000000-0000-0000-0000-000000000000}"/>
          </ac:graphicFrameMkLst>
        </pc:graphicFrameChg>
      </pc:sldChg>
      <pc:sldChg chg="addSp delSp modSp add mod modClrScheme chgLayout">
        <pc:chgData name="Hans Henseler" userId="57c50d95cf3557f5" providerId="LiveId" clId="{C170917A-AB63-48E3-BE4B-74B49EFF12FD}" dt="2021-08-16T08:06:53.091" v="137" actId="1076"/>
        <pc:sldMkLst>
          <pc:docMk/>
          <pc:sldMk cId="2010809530" sldId="341"/>
        </pc:sldMkLst>
        <pc:spChg chg="mod ord">
          <ac:chgData name="Hans Henseler" userId="57c50d95cf3557f5" providerId="LiveId" clId="{C170917A-AB63-48E3-BE4B-74B49EFF12FD}" dt="2021-08-16T08:05:08.573" v="110" actId="700"/>
          <ac:spMkLst>
            <pc:docMk/>
            <pc:sldMk cId="2010809530" sldId="341"/>
            <ac:spMk id="2" creationId="{00000000-0000-0000-0000-000000000000}"/>
          </ac:spMkLst>
        </pc:spChg>
        <pc:spChg chg="add del mod">
          <ac:chgData name="Hans Henseler" userId="57c50d95cf3557f5" providerId="LiveId" clId="{C170917A-AB63-48E3-BE4B-74B49EFF12FD}" dt="2021-08-16T08:04:21.690" v="91" actId="478"/>
          <ac:spMkLst>
            <pc:docMk/>
            <pc:sldMk cId="2010809530" sldId="341"/>
            <ac:spMk id="3" creationId="{00000000-0000-0000-0000-000000000000}"/>
          </ac:spMkLst>
        </pc:spChg>
        <pc:spChg chg="add del mod">
          <ac:chgData name="Hans Henseler" userId="57c50d95cf3557f5" providerId="LiveId" clId="{C170917A-AB63-48E3-BE4B-74B49EFF12FD}" dt="2021-08-16T08:04:33.355" v="93" actId="478"/>
          <ac:spMkLst>
            <pc:docMk/>
            <pc:sldMk cId="2010809530" sldId="341"/>
            <ac:spMk id="5" creationId="{00000000-0000-0000-0000-000000000000}"/>
          </ac:spMkLst>
        </pc:spChg>
        <pc:spChg chg="add del mod">
          <ac:chgData name="Hans Henseler" userId="57c50d95cf3557f5" providerId="LiveId" clId="{C170917A-AB63-48E3-BE4B-74B49EFF12FD}" dt="2021-08-16T08:03:38.046" v="79" actId="6264"/>
          <ac:spMkLst>
            <pc:docMk/>
            <pc:sldMk cId="2010809530" sldId="341"/>
            <ac:spMk id="6" creationId="{D15B52E6-C8E2-4EF5-AE5D-E4A0F30B0ED6}"/>
          </ac:spMkLst>
        </pc:spChg>
        <pc:spChg chg="add del mod">
          <ac:chgData name="Hans Henseler" userId="57c50d95cf3557f5" providerId="LiveId" clId="{C170917A-AB63-48E3-BE4B-74B49EFF12FD}" dt="2021-08-16T08:03:38.046" v="79" actId="6264"/>
          <ac:spMkLst>
            <pc:docMk/>
            <pc:sldMk cId="2010809530" sldId="341"/>
            <ac:spMk id="7" creationId="{844B56A8-E16C-40F8-884E-C80D533ED745}"/>
          </ac:spMkLst>
        </pc:spChg>
        <pc:spChg chg="add del mod">
          <ac:chgData name="Hans Henseler" userId="57c50d95cf3557f5" providerId="LiveId" clId="{C170917A-AB63-48E3-BE4B-74B49EFF12FD}" dt="2021-08-16T08:03:46.731" v="83" actId="21"/>
          <ac:spMkLst>
            <pc:docMk/>
            <pc:sldMk cId="2010809530" sldId="341"/>
            <ac:spMk id="8" creationId="{304C8071-BF22-4F9D-9D18-5CAE6B38D8A6}"/>
          </ac:spMkLst>
        </pc:spChg>
        <pc:spChg chg="add del mod">
          <ac:chgData name="Hans Henseler" userId="57c50d95cf3557f5" providerId="LiveId" clId="{C170917A-AB63-48E3-BE4B-74B49EFF12FD}" dt="2021-08-16T08:03:46.189" v="82" actId="6264"/>
          <ac:spMkLst>
            <pc:docMk/>
            <pc:sldMk cId="2010809530" sldId="341"/>
            <ac:spMk id="9" creationId="{820D9075-27C3-4B59-901A-69D21A053676}"/>
          </ac:spMkLst>
        </pc:spChg>
        <pc:spChg chg="add del mod ord">
          <ac:chgData name="Hans Henseler" userId="57c50d95cf3557f5" providerId="LiveId" clId="{C170917A-AB63-48E3-BE4B-74B49EFF12FD}" dt="2021-08-16T08:03:46.189" v="82" actId="6264"/>
          <ac:spMkLst>
            <pc:docMk/>
            <pc:sldMk cId="2010809530" sldId="341"/>
            <ac:spMk id="10" creationId="{F6927BF2-0214-4A8C-A8B3-1E9EBE162730}"/>
          </ac:spMkLst>
        </pc:spChg>
        <pc:spChg chg="add del mod ord">
          <ac:chgData name="Hans Henseler" userId="57c50d95cf3557f5" providerId="LiveId" clId="{C170917A-AB63-48E3-BE4B-74B49EFF12FD}" dt="2021-08-16T08:05:08.573" v="110" actId="700"/>
          <ac:spMkLst>
            <pc:docMk/>
            <pc:sldMk cId="2010809530" sldId="341"/>
            <ac:spMk id="11" creationId="{74993D89-6C25-42BA-9680-45B0386BC13F}"/>
          </ac:spMkLst>
        </pc:spChg>
        <pc:spChg chg="add del mod">
          <ac:chgData name="Hans Henseler" userId="57c50d95cf3557f5" providerId="LiveId" clId="{C170917A-AB63-48E3-BE4B-74B49EFF12FD}" dt="2021-08-16T08:05:03.344" v="107" actId="6264"/>
          <ac:spMkLst>
            <pc:docMk/>
            <pc:sldMk cId="2010809530" sldId="341"/>
            <ac:spMk id="12" creationId="{76948495-DA3B-4C58-AB4B-FCC127C228CA}"/>
          </ac:spMkLst>
        </pc:spChg>
        <pc:spChg chg="add del mod">
          <ac:chgData name="Hans Henseler" userId="57c50d95cf3557f5" providerId="LiveId" clId="{C170917A-AB63-48E3-BE4B-74B49EFF12FD}" dt="2021-08-16T08:05:03.344" v="107" actId="6264"/>
          <ac:spMkLst>
            <pc:docMk/>
            <pc:sldMk cId="2010809530" sldId="341"/>
            <ac:spMk id="13" creationId="{A8954378-66CB-4B58-A402-68D4978D06A9}"/>
          </ac:spMkLst>
        </pc:spChg>
        <pc:spChg chg="add mod ord">
          <ac:chgData name="Hans Henseler" userId="57c50d95cf3557f5" providerId="LiveId" clId="{C170917A-AB63-48E3-BE4B-74B49EFF12FD}" dt="2021-08-16T08:06:25.868" v="131" actId="255"/>
          <ac:spMkLst>
            <pc:docMk/>
            <pc:sldMk cId="2010809530" sldId="341"/>
            <ac:spMk id="14" creationId="{14B23F23-6A4D-48B0-BDC5-23578E6D2ACE}"/>
          </ac:spMkLst>
        </pc:spChg>
        <pc:spChg chg="add mod ord">
          <ac:chgData name="Hans Henseler" userId="57c50d95cf3557f5" providerId="LiveId" clId="{C170917A-AB63-48E3-BE4B-74B49EFF12FD}" dt="2021-08-16T08:06:21.732" v="130" actId="255"/>
          <ac:spMkLst>
            <pc:docMk/>
            <pc:sldMk cId="2010809530" sldId="341"/>
            <ac:spMk id="15" creationId="{2831C3CF-259E-417B-B62A-E94F1316514E}"/>
          </ac:spMkLst>
        </pc:spChg>
        <pc:spChg chg="add mod">
          <ac:chgData name="Hans Henseler" userId="57c50d95cf3557f5" providerId="LiveId" clId="{C170917A-AB63-48E3-BE4B-74B49EFF12FD}" dt="2021-08-16T08:06:53.091" v="137" actId="1076"/>
          <ac:spMkLst>
            <pc:docMk/>
            <pc:sldMk cId="2010809530" sldId="341"/>
            <ac:spMk id="17" creationId="{1C4CFA2A-E2AE-4165-ACD3-4F9B433E698D}"/>
          </ac:spMkLst>
        </pc:spChg>
        <pc:picChg chg="add del mod ord">
          <ac:chgData name="Hans Henseler" userId="57c50d95cf3557f5" providerId="LiveId" clId="{C170917A-AB63-48E3-BE4B-74B49EFF12FD}" dt="2021-08-16T08:04:16.939" v="90" actId="478"/>
          <ac:picMkLst>
            <pc:docMk/>
            <pc:sldMk cId="2010809530" sldId="341"/>
            <ac:picMk id="4" creationId="{00000000-0000-0000-0000-000000000000}"/>
          </ac:picMkLst>
        </pc:picChg>
        <pc:picChg chg="add mod">
          <ac:chgData name="Hans Henseler" userId="57c50d95cf3557f5" providerId="LiveId" clId="{C170917A-AB63-48E3-BE4B-74B49EFF12FD}" dt="2021-08-16T08:06:49.324" v="136" actId="1076"/>
          <ac:picMkLst>
            <pc:docMk/>
            <pc:sldMk cId="2010809530" sldId="341"/>
            <ac:picMk id="16" creationId="{9D2EB93B-57B2-4272-855C-EA38F997455A}"/>
          </ac:picMkLst>
        </pc:picChg>
      </pc:sldChg>
      <pc:sldChg chg="addSp delSp modSp add mod modClrScheme chgLayout">
        <pc:chgData name="Hans Henseler" userId="57c50d95cf3557f5" providerId="LiveId" clId="{C170917A-AB63-48E3-BE4B-74B49EFF12FD}" dt="2021-08-17T17:57:59.508" v="1621" actId="700"/>
        <pc:sldMkLst>
          <pc:docMk/>
          <pc:sldMk cId="1028866786" sldId="342"/>
        </pc:sldMkLst>
        <pc:spChg chg="mod ord">
          <ac:chgData name="Hans Henseler" userId="57c50d95cf3557f5" providerId="LiveId" clId="{C170917A-AB63-48E3-BE4B-74B49EFF12FD}" dt="2021-08-17T17:57:59.508" v="1621" actId="700"/>
          <ac:spMkLst>
            <pc:docMk/>
            <pc:sldMk cId="1028866786" sldId="342"/>
            <ac:spMk id="2" creationId="{00000000-0000-0000-0000-000000000000}"/>
          </ac:spMkLst>
        </pc:spChg>
        <pc:spChg chg="del mod">
          <ac:chgData name="Hans Henseler" userId="57c50d95cf3557f5" providerId="LiveId" clId="{C170917A-AB63-48E3-BE4B-74B49EFF12FD}" dt="2021-08-16T08:06:36.692" v="133" actId="21"/>
          <ac:spMkLst>
            <pc:docMk/>
            <pc:sldMk cId="1028866786" sldId="342"/>
            <ac:spMk id="3" creationId="{00000000-0000-0000-0000-000000000000}"/>
          </ac:spMkLst>
        </pc:spChg>
        <pc:spChg chg="add del">
          <ac:chgData name="Hans Henseler" userId="57c50d95cf3557f5" providerId="LiveId" clId="{C170917A-AB63-48E3-BE4B-74B49EFF12FD}" dt="2021-08-16T08:16:32.107" v="244"/>
          <ac:spMkLst>
            <pc:docMk/>
            <pc:sldMk cId="1028866786" sldId="342"/>
            <ac:spMk id="3" creationId="{55AFEA70-58D7-46BC-8043-E4213324E2C3}"/>
          </ac:spMkLst>
        </pc:spChg>
        <pc:spChg chg="add del mod">
          <ac:chgData name="Hans Henseler" userId="57c50d95cf3557f5" providerId="LiveId" clId="{C170917A-AB63-48E3-BE4B-74B49EFF12FD}" dt="2021-08-16T08:17:32.861" v="264" actId="6264"/>
          <ac:spMkLst>
            <pc:docMk/>
            <pc:sldMk cId="1028866786" sldId="342"/>
            <ac:spMk id="4" creationId="{F7E86B62-95C5-463A-B2CE-7FD6761C0D9A}"/>
          </ac:spMkLst>
        </pc:spChg>
        <pc:spChg chg="del">
          <ac:chgData name="Hans Henseler" userId="57c50d95cf3557f5" providerId="LiveId" clId="{C170917A-AB63-48E3-BE4B-74B49EFF12FD}" dt="2021-08-16T08:04:11.899" v="89" actId="478"/>
          <ac:spMkLst>
            <pc:docMk/>
            <pc:sldMk cId="1028866786" sldId="342"/>
            <ac:spMk id="5" creationId="{00000000-0000-0000-0000-000000000000}"/>
          </ac:spMkLst>
        </pc:spChg>
        <pc:spChg chg="add del mod">
          <ac:chgData name="Hans Henseler" userId="57c50d95cf3557f5" providerId="LiveId" clId="{C170917A-AB63-48E3-BE4B-74B49EFF12FD}" dt="2021-08-16T08:17:32.861" v="264" actId="6264"/>
          <ac:spMkLst>
            <pc:docMk/>
            <pc:sldMk cId="1028866786" sldId="342"/>
            <ac:spMk id="5" creationId="{0BEC89FC-EA69-4694-8519-A8092C49B530}"/>
          </ac:spMkLst>
        </pc:spChg>
        <pc:spChg chg="add mod ord">
          <ac:chgData name="Hans Henseler" userId="57c50d95cf3557f5" providerId="LiveId" clId="{C170917A-AB63-48E3-BE4B-74B49EFF12FD}" dt="2021-08-17T17:57:59.508" v="1621" actId="700"/>
          <ac:spMkLst>
            <pc:docMk/>
            <pc:sldMk cId="1028866786" sldId="342"/>
            <ac:spMk id="6" creationId="{70ADEC25-212E-4E81-BFCB-4A2A0BEC63B0}"/>
          </ac:spMkLst>
        </pc:spChg>
        <pc:picChg chg="del mod">
          <ac:chgData name="Hans Henseler" userId="57c50d95cf3557f5" providerId="LiveId" clId="{C170917A-AB63-48E3-BE4B-74B49EFF12FD}" dt="2021-08-16T08:06:36.692" v="133" actId="21"/>
          <ac:picMkLst>
            <pc:docMk/>
            <pc:sldMk cId="1028866786" sldId="342"/>
            <ac:picMk id="4" creationId="{00000000-0000-0000-0000-000000000000}"/>
          </ac:picMkLst>
        </pc:picChg>
      </pc:sldChg>
      <pc:sldChg chg="addSp delSp modSp new mod modClrScheme chgLayout modNotesTx">
        <pc:chgData name="Hans Henseler" userId="57c50d95cf3557f5" providerId="LiveId" clId="{C170917A-AB63-48E3-BE4B-74B49EFF12FD}" dt="2021-08-16T20:37:52.112" v="1349" actId="1076"/>
        <pc:sldMkLst>
          <pc:docMk/>
          <pc:sldMk cId="1295152751" sldId="343"/>
        </pc:sldMkLst>
        <pc:spChg chg="del mod ord">
          <ac:chgData name="Hans Henseler" userId="57c50d95cf3557f5" providerId="LiveId" clId="{C170917A-AB63-48E3-BE4B-74B49EFF12FD}" dt="2021-08-16T08:07:13.046" v="139" actId="700"/>
          <ac:spMkLst>
            <pc:docMk/>
            <pc:sldMk cId="1295152751" sldId="343"/>
            <ac:spMk id="2" creationId="{53367305-A547-4AEF-BDC6-C5F69B54CF76}"/>
          </ac:spMkLst>
        </pc:spChg>
        <pc:spChg chg="del mod ord">
          <ac:chgData name="Hans Henseler" userId="57c50d95cf3557f5" providerId="LiveId" clId="{C170917A-AB63-48E3-BE4B-74B49EFF12FD}" dt="2021-08-16T08:07:13.046" v="139" actId="700"/>
          <ac:spMkLst>
            <pc:docMk/>
            <pc:sldMk cId="1295152751" sldId="343"/>
            <ac:spMk id="3" creationId="{718A7B2A-5499-44F3-8F4C-456CBB1666E7}"/>
          </ac:spMkLst>
        </pc:spChg>
        <pc:spChg chg="del">
          <ac:chgData name="Hans Henseler" userId="57c50d95cf3557f5" providerId="LiveId" clId="{C170917A-AB63-48E3-BE4B-74B49EFF12FD}" dt="2021-08-16T08:07:13.046" v="139" actId="700"/>
          <ac:spMkLst>
            <pc:docMk/>
            <pc:sldMk cId="1295152751" sldId="343"/>
            <ac:spMk id="4" creationId="{1695A04C-34FE-4459-952B-8EF1087F0C3A}"/>
          </ac:spMkLst>
        </pc:spChg>
        <pc:spChg chg="add mod ord">
          <ac:chgData name="Hans Henseler" userId="57c50d95cf3557f5" providerId="LiveId" clId="{C170917A-AB63-48E3-BE4B-74B49EFF12FD}" dt="2021-08-16T08:09:12.978" v="162" actId="20577"/>
          <ac:spMkLst>
            <pc:docMk/>
            <pc:sldMk cId="1295152751" sldId="343"/>
            <ac:spMk id="5" creationId="{43B52F9D-DF3C-4955-914E-367A1ACBE512}"/>
          </ac:spMkLst>
        </pc:spChg>
        <pc:spChg chg="add mod ord">
          <ac:chgData name="Hans Henseler" userId="57c50d95cf3557f5" providerId="LiveId" clId="{C170917A-AB63-48E3-BE4B-74B49EFF12FD}" dt="2021-08-16T20:37:47.434" v="1348" actId="20577"/>
          <ac:spMkLst>
            <pc:docMk/>
            <pc:sldMk cId="1295152751" sldId="343"/>
            <ac:spMk id="6" creationId="{2BC8BECD-487C-4690-8607-40CF47D72DAF}"/>
          </ac:spMkLst>
        </pc:spChg>
        <pc:graphicFrameChg chg="add del mod modGraphic">
          <ac:chgData name="Hans Henseler" userId="57c50d95cf3557f5" providerId="LiveId" clId="{C170917A-AB63-48E3-BE4B-74B49EFF12FD}" dt="2021-08-16T20:19:45" v="917" actId="478"/>
          <ac:graphicFrameMkLst>
            <pc:docMk/>
            <pc:sldMk cId="1295152751" sldId="343"/>
            <ac:graphicFrameMk id="2" creationId="{CD1D96EF-E407-4C28-BACA-546ABB0F14AB}"/>
          </ac:graphicFrameMkLst>
        </pc:graphicFrameChg>
        <pc:graphicFrameChg chg="add mod modGraphic">
          <ac:chgData name="Hans Henseler" userId="57c50d95cf3557f5" providerId="LiveId" clId="{C170917A-AB63-48E3-BE4B-74B49EFF12FD}" dt="2021-08-16T20:37:52.112" v="1349" actId="1076"/>
          <ac:graphicFrameMkLst>
            <pc:docMk/>
            <pc:sldMk cId="1295152751" sldId="343"/>
            <ac:graphicFrameMk id="3" creationId="{51F9EF5B-6F32-4FF0-B133-BD898457F995}"/>
          </ac:graphicFrameMkLst>
        </pc:graphicFrameChg>
      </pc:sldChg>
      <pc:sldChg chg="modSp new mod modClrScheme chgLayout">
        <pc:chgData name="Hans Henseler" userId="57c50d95cf3557f5" providerId="LiveId" clId="{C170917A-AB63-48E3-BE4B-74B49EFF12FD}" dt="2021-08-17T17:58:08.616" v="1622" actId="700"/>
        <pc:sldMkLst>
          <pc:docMk/>
          <pc:sldMk cId="3617797186" sldId="344"/>
        </pc:sldMkLst>
        <pc:spChg chg="mod ord">
          <ac:chgData name="Hans Henseler" userId="57c50d95cf3557f5" providerId="LiveId" clId="{C170917A-AB63-48E3-BE4B-74B49EFF12FD}" dt="2021-08-17T17:58:08.616" v="1622" actId="700"/>
          <ac:spMkLst>
            <pc:docMk/>
            <pc:sldMk cId="3617797186" sldId="344"/>
            <ac:spMk id="2" creationId="{FE2BE794-52A4-4AA7-A694-8A3D90C15721}"/>
          </ac:spMkLst>
        </pc:spChg>
        <pc:spChg chg="mod ord">
          <ac:chgData name="Hans Henseler" userId="57c50d95cf3557f5" providerId="LiveId" clId="{C170917A-AB63-48E3-BE4B-74B49EFF12FD}" dt="2021-08-17T17:58:08.616" v="1622" actId="700"/>
          <ac:spMkLst>
            <pc:docMk/>
            <pc:sldMk cId="3617797186" sldId="344"/>
            <ac:spMk id="3" creationId="{EC56A3B3-B3FC-4D5F-9397-45E1471D1ED3}"/>
          </ac:spMkLst>
        </pc:spChg>
      </pc:sldChg>
      <pc:sldChg chg="addSp delSp modSp new mod modClrScheme chgLayout">
        <pc:chgData name="Hans Henseler" userId="57c50d95cf3557f5" providerId="LiveId" clId="{C170917A-AB63-48E3-BE4B-74B49EFF12FD}" dt="2021-08-17T17:58:16.616" v="1623" actId="700"/>
        <pc:sldMkLst>
          <pc:docMk/>
          <pc:sldMk cId="3958746920" sldId="345"/>
        </pc:sldMkLst>
        <pc:spChg chg="mod ord">
          <ac:chgData name="Hans Henseler" userId="57c50d95cf3557f5" providerId="LiveId" clId="{C170917A-AB63-48E3-BE4B-74B49EFF12FD}" dt="2021-08-17T17:58:16.616" v="1623" actId="700"/>
          <ac:spMkLst>
            <pc:docMk/>
            <pc:sldMk cId="3958746920" sldId="345"/>
            <ac:spMk id="2" creationId="{B4E25E36-79F5-44D4-9EB2-8A52898DE4EA}"/>
          </ac:spMkLst>
        </pc:spChg>
        <pc:spChg chg="mod ord">
          <ac:chgData name="Hans Henseler" userId="57c50d95cf3557f5" providerId="LiveId" clId="{C170917A-AB63-48E3-BE4B-74B49EFF12FD}" dt="2021-08-17T17:58:16.616" v="1623" actId="700"/>
          <ac:spMkLst>
            <pc:docMk/>
            <pc:sldMk cId="3958746920" sldId="345"/>
            <ac:spMk id="3" creationId="{B27BF3A4-768A-414E-BD0F-D62CC1E04D46}"/>
          </ac:spMkLst>
        </pc:spChg>
        <pc:spChg chg="add del mod">
          <ac:chgData name="Hans Henseler" userId="57c50d95cf3557f5" providerId="LiveId" clId="{C170917A-AB63-48E3-BE4B-74B49EFF12FD}" dt="2021-08-16T08:34:30.963" v="509" actId="6264"/>
          <ac:spMkLst>
            <pc:docMk/>
            <pc:sldMk cId="3958746920" sldId="345"/>
            <ac:spMk id="4" creationId="{CBA7D58F-A45B-4C2D-B951-FC84A1B00409}"/>
          </ac:spMkLst>
        </pc:spChg>
        <pc:spChg chg="add del mod">
          <ac:chgData name="Hans Henseler" userId="57c50d95cf3557f5" providerId="LiveId" clId="{C170917A-AB63-48E3-BE4B-74B49EFF12FD}" dt="2021-08-16T08:34:30.963" v="509" actId="6264"/>
          <ac:spMkLst>
            <pc:docMk/>
            <pc:sldMk cId="3958746920" sldId="345"/>
            <ac:spMk id="5" creationId="{45144466-E33C-4D4B-8AEC-A7A05A4D3815}"/>
          </ac:spMkLst>
        </pc:spChg>
        <pc:spChg chg="add del">
          <ac:chgData name="Hans Henseler" userId="57c50d95cf3557f5" providerId="LiveId" clId="{C170917A-AB63-48E3-BE4B-74B49EFF12FD}" dt="2021-08-16T08:38:02.490" v="597"/>
          <ac:spMkLst>
            <pc:docMk/>
            <pc:sldMk cId="3958746920" sldId="345"/>
            <ac:spMk id="6" creationId="{802C9980-CE91-4339-9D53-AC6B5F6F42A4}"/>
          </ac:spMkLst>
        </pc:spChg>
      </pc:sldChg>
      <pc:sldChg chg="modSp new mod modClrScheme chgLayout">
        <pc:chgData name="Hans Henseler" userId="57c50d95cf3557f5" providerId="LiveId" clId="{C170917A-AB63-48E3-BE4B-74B49EFF12FD}" dt="2021-08-17T17:58:31.796" v="1625" actId="700"/>
        <pc:sldMkLst>
          <pc:docMk/>
          <pc:sldMk cId="161144223" sldId="346"/>
        </pc:sldMkLst>
        <pc:spChg chg="mod ord">
          <ac:chgData name="Hans Henseler" userId="57c50d95cf3557f5" providerId="LiveId" clId="{C170917A-AB63-48E3-BE4B-74B49EFF12FD}" dt="2021-08-17T17:58:31.796" v="1625" actId="700"/>
          <ac:spMkLst>
            <pc:docMk/>
            <pc:sldMk cId="161144223" sldId="346"/>
            <ac:spMk id="2" creationId="{81C6090C-B890-493D-8B41-7DE3209C4822}"/>
          </ac:spMkLst>
        </pc:spChg>
        <pc:spChg chg="mod ord">
          <ac:chgData name="Hans Henseler" userId="57c50d95cf3557f5" providerId="LiveId" clId="{C170917A-AB63-48E3-BE4B-74B49EFF12FD}" dt="2021-08-17T17:58:31.796" v="1625" actId="700"/>
          <ac:spMkLst>
            <pc:docMk/>
            <pc:sldMk cId="161144223" sldId="346"/>
            <ac:spMk id="3" creationId="{7E7BF34D-E282-48D1-BEC7-1EADEA68E545}"/>
          </ac:spMkLst>
        </pc:spChg>
      </pc:sldChg>
      <pc:sldChg chg="modSp new del mod">
        <pc:chgData name="Hans Henseler" userId="57c50d95cf3557f5" providerId="LiveId" clId="{C170917A-AB63-48E3-BE4B-74B49EFF12FD}" dt="2021-08-16T20:05:36.614" v="913" actId="47"/>
        <pc:sldMkLst>
          <pc:docMk/>
          <pc:sldMk cId="260701156" sldId="347"/>
        </pc:sldMkLst>
        <pc:spChg chg="mod">
          <ac:chgData name="Hans Henseler" userId="57c50d95cf3557f5" providerId="LiveId" clId="{C170917A-AB63-48E3-BE4B-74B49EFF12FD}" dt="2021-08-16T09:26:11.005" v="703" actId="20577"/>
          <ac:spMkLst>
            <pc:docMk/>
            <pc:sldMk cId="260701156" sldId="347"/>
            <ac:spMk id="2" creationId="{BD1E6B2B-00EB-4360-8586-0461E66B5B7B}"/>
          </ac:spMkLst>
        </pc:spChg>
        <pc:spChg chg="mod">
          <ac:chgData name="Hans Henseler" userId="57c50d95cf3557f5" providerId="LiveId" clId="{C170917A-AB63-48E3-BE4B-74B49EFF12FD}" dt="2021-08-16T09:31:34.278" v="846" actId="113"/>
          <ac:spMkLst>
            <pc:docMk/>
            <pc:sldMk cId="260701156" sldId="347"/>
            <ac:spMk id="3" creationId="{8A63C687-3C71-451E-B888-925757284A11}"/>
          </ac:spMkLst>
        </pc:spChg>
      </pc:sldChg>
      <pc:sldChg chg="addSp delSp modSp new mod modClrScheme chgLayout">
        <pc:chgData name="Hans Henseler" userId="57c50d95cf3557f5" providerId="LiveId" clId="{C170917A-AB63-48E3-BE4B-74B49EFF12FD}" dt="2021-08-17T18:07:24.497" v="1733" actId="15"/>
        <pc:sldMkLst>
          <pc:docMk/>
          <pc:sldMk cId="3632718082" sldId="348"/>
        </pc:sldMkLst>
        <pc:spChg chg="mod ord">
          <ac:chgData name="Hans Henseler" userId="57c50d95cf3557f5" providerId="LiveId" clId="{C170917A-AB63-48E3-BE4B-74B49EFF12FD}" dt="2021-08-17T18:06:27.962" v="1717" actId="6264"/>
          <ac:spMkLst>
            <pc:docMk/>
            <pc:sldMk cId="3632718082" sldId="348"/>
            <ac:spMk id="2" creationId="{008D7F7B-F80B-49E6-9769-578EC59B67D5}"/>
          </ac:spMkLst>
        </pc:spChg>
        <pc:spChg chg="mod ord">
          <ac:chgData name="Hans Henseler" userId="57c50d95cf3557f5" providerId="LiveId" clId="{C170917A-AB63-48E3-BE4B-74B49EFF12FD}" dt="2021-08-17T18:07:24.497" v="1733" actId="15"/>
          <ac:spMkLst>
            <pc:docMk/>
            <pc:sldMk cId="3632718082" sldId="348"/>
            <ac:spMk id="3" creationId="{27E4D91F-0B4D-482C-8005-F0A48BAD837D}"/>
          </ac:spMkLst>
        </pc:spChg>
        <pc:spChg chg="add mod">
          <ac:chgData name="Hans Henseler" userId="57c50d95cf3557f5" providerId="LiveId" clId="{C170917A-AB63-48E3-BE4B-74B49EFF12FD}" dt="2021-08-17T18:05:36.936" v="1683" actId="1076"/>
          <ac:spMkLst>
            <pc:docMk/>
            <pc:sldMk cId="3632718082" sldId="348"/>
            <ac:spMk id="5" creationId="{F157B5AC-5462-4E8F-8B35-EBFB806A7F42}"/>
          </ac:spMkLst>
        </pc:spChg>
        <pc:spChg chg="add del mod">
          <ac:chgData name="Hans Henseler" userId="57c50d95cf3557f5" providerId="LiveId" clId="{C170917A-AB63-48E3-BE4B-74B49EFF12FD}" dt="2021-08-17T18:06:27.962" v="1717" actId="6264"/>
          <ac:spMkLst>
            <pc:docMk/>
            <pc:sldMk cId="3632718082" sldId="348"/>
            <ac:spMk id="6" creationId="{311CE3B3-B61C-4AE4-965A-A75F7E3B0A69}"/>
          </ac:spMkLst>
        </pc:spChg>
        <pc:spChg chg="add del mod">
          <ac:chgData name="Hans Henseler" userId="57c50d95cf3557f5" providerId="LiveId" clId="{C170917A-AB63-48E3-BE4B-74B49EFF12FD}" dt="2021-08-17T18:06:27.962" v="1717" actId="6264"/>
          <ac:spMkLst>
            <pc:docMk/>
            <pc:sldMk cId="3632718082" sldId="348"/>
            <ac:spMk id="7" creationId="{90E02041-5954-4C32-B424-AA6551589257}"/>
          </ac:spMkLst>
        </pc:spChg>
      </pc:sldChg>
      <pc:sldChg chg="addSp delSp modSp new mod modClrScheme chgLayout">
        <pc:chgData name="Hans Henseler" userId="57c50d95cf3557f5" providerId="LiveId" clId="{C170917A-AB63-48E3-BE4B-74B49EFF12FD}" dt="2021-08-17T19:32:36.947" v="2141" actId="15"/>
        <pc:sldMkLst>
          <pc:docMk/>
          <pc:sldMk cId="2994668487" sldId="349"/>
        </pc:sldMkLst>
        <pc:spChg chg="mod ord">
          <ac:chgData name="Hans Henseler" userId="57c50d95cf3557f5" providerId="LiveId" clId="{C170917A-AB63-48E3-BE4B-74B49EFF12FD}" dt="2021-08-17T17:58:49.921" v="1629" actId="700"/>
          <ac:spMkLst>
            <pc:docMk/>
            <pc:sldMk cId="2994668487" sldId="349"/>
            <ac:spMk id="2" creationId="{FA73A8B1-ACF3-42D8-BB8F-05FD47536D02}"/>
          </ac:spMkLst>
        </pc:spChg>
        <pc:spChg chg="del mod ord">
          <ac:chgData name="Hans Henseler" userId="57c50d95cf3557f5" providerId="LiveId" clId="{C170917A-AB63-48E3-BE4B-74B49EFF12FD}" dt="2021-08-17T17:58:49.921" v="1629" actId="700"/>
          <ac:spMkLst>
            <pc:docMk/>
            <pc:sldMk cId="2994668487" sldId="349"/>
            <ac:spMk id="3" creationId="{0FA73BB6-C3B8-411A-A8A7-615113A76ADA}"/>
          </ac:spMkLst>
        </pc:spChg>
        <pc:spChg chg="add mod ord">
          <ac:chgData name="Hans Henseler" userId="57c50d95cf3557f5" providerId="LiveId" clId="{C170917A-AB63-48E3-BE4B-74B49EFF12FD}" dt="2021-08-17T19:32:36.947" v="2141" actId="15"/>
          <ac:spMkLst>
            <pc:docMk/>
            <pc:sldMk cId="2994668487" sldId="349"/>
            <ac:spMk id="4" creationId="{8344E668-A2B6-4279-99F6-6939DC6613E0}"/>
          </ac:spMkLst>
        </pc:spChg>
      </pc:sldChg>
      <pc:sldChg chg="addSp delSp modSp new mod modClrScheme chgLayout">
        <pc:chgData name="Hans Henseler" userId="57c50d95cf3557f5" providerId="LiveId" clId="{C170917A-AB63-48E3-BE4B-74B49EFF12FD}" dt="2021-08-17T17:58:43.194" v="1627" actId="700"/>
        <pc:sldMkLst>
          <pc:docMk/>
          <pc:sldMk cId="3613552620" sldId="350"/>
        </pc:sldMkLst>
        <pc:spChg chg="mod ord">
          <ac:chgData name="Hans Henseler" userId="57c50d95cf3557f5" providerId="LiveId" clId="{C170917A-AB63-48E3-BE4B-74B49EFF12FD}" dt="2021-08-17T17:58:43.194" v="1627" actId="700"/>
          <ac:spMkLst>
            <pc:docMk/>
            <pc:sldMk cId="3613552620" sldId="350"/>
            <ac:spMk id="2" creationId="{C6675565-2584-46E3-9C3E-E47390DCE389}"/>
          </ac:spMkLst>
        </pc:spChg>
        <pc:spChg chg="add del mod ord">
          <ac:chgData name="Hans Henseler" userId="57c50d95cf3557f5" providerId="LiveId" clId="{C170917A-AB63-48E3-BE4B-74B49EFF12FD}" dt="2021-08-17T17:58:43.194" v="1627" actId="700"/>
          <ac:spMkLst>
            <pc:docMk/>
            <pc:sldMk cId="3613552620" sldId="350"/>
            <ac:spMk id="3" creationId="{BA169E8F-11E7-4DBC-B85A-485A79AF5AC8}"/>
          </ac:spMkLst>
        </pc:spChg>
        <pc:spChg chg="add del mod">
          <ac:chgData name="Hans Henseler" userId="57c50d95cf3557f5" providerId="LiveId" clId="{C170917A-AB63-48E3-BE4B-74B49EFF12FD}" dt="2021-08-16T16:46:50.264" v="908"/>
          <ac:spMkLst>
            <pc:docMk/>
            <pc:sldMk cId="3613552620" sldId="350"/>
            <ac:spMk id="4" creationId="{A8BAEA83-3F37-4E3B-85A9-6CE92FF8BF8D}"/>
          </ac:spMkLst>
        </pc:spChg>
      </pc:sldChg>
      <pc:sldChg chg="addSp delSp modSp new mod modClrScheme chgLayout">
        <pc:chgData name="Hans Henseler" userId="57c50d95cf3557f5" providerId="LiveId" clId="{C170917A-AB63-48E3-BE4B-74B49EFF12FD}" dt="2021-08-17T17:58:23.332" v="1624" actId="700"/>
        <pc:sldMkLst>
          <pc:docMk/>
          <pc:sldMk cId="341058101" sldId="351"/>
        </pc:sldMkLst>
        <pc:spChg chg="mod ord">
          <ac:chgData name="Hans Henseler" userId="57c50d95cf3557f5" providerId="LiveId" clId="{C170917A-AB63-48E3-BE4B-74B49EFF12FD}" dt="2021-08-17T17:58:23.332" v="1624" actId="700"/>
          <ac:spMkLst>
            <pc:docMk/>
            <pc:sldMk cId="341058101" sldId="351"/>
            <ac:spMk id="2" creationId="{5796275D-BD7A-40C2-9E59-92278E822833}"/>
          </ac:spMkLst>
        </pc:spChg>
        <pc:spChg chg="del">
          <ac:chgData name="Hans Henseler" userId="57c50d95cf3557f5" providerId="LiveId" clId="{C170917A-AB63-48E3-BE4B-74B49EFF12FD}" dt="2021-08-16T20:40:18.969" v="1457" actId="22"/>
          <ac:spMkLst>
            <pc:docMk/>
            <pc:sldMk cId="341058101" sldId="351"/>
            <ac:spMk id="3" creationId="{383E539E-E2F7-4D55-ADC3-6539F2A94306}"/>
          </ac:spMkLst>
        </pc:spChg>
        <pc:picChg chg="add mod ord">
          <ac:chgData name="Hans Henseler" userId="57c50d95cf3557f5" providerId="LiveId" clId="{C170917A-AB63-48E3-BE4B-74B49EFF12FD}" dt="2021-08-17T17:58:23.332" v="1624" actId="700"/>
          <ac:picMkLst>
            <pc:docMk/>
            <pc:sldMk cId="341058101" sldId="351"/>
            <ac:picMk id="5" creationId="{0145E7BC-D175-46B0-9FC4-3044FF11C9D8}"/>
          </ac:picMkLst>
        </pc:picChg>
      </pc:sldChg>
      <pc:sldChg chg="modSp add mod modClrScheme chgLayout">
        <pc:chgData name="Hans Henseler" userId="57c50d95cf3557f5" providerId="LiveId" clId="{C170917A-AB63-48E3-BE4B-74B49EFF12FD}" dt="2021-08-17T17:58:39.704" v="1626" actId="700"/>
        <pc:sldMkLst>
          <pc:docMk/>
          <pc:sldMk cId="437849056" sldId="352"/>
        </pc:sldMkLst>
        <pc:spChg chg="mod ord">
          <ac:chgData name="Hans Henseler" userId="57c50d95cf3557f5" providerId="LiveId" clId="{C170917A-AB63-48E3-BE4B-74B49EFF12FD}" dt="2021-08-17T17:58:39.704" v="1626" actId="700"/>
          <ac:spMkLst>
            <pc:docMk/>
            <pc:sldMk cId="437849056" sldId="352"/>
            <ac:spMk id="2" creationId="{008D7F7B-F80B-49E6-9769-578EC59B67D5}"/>
          </ac:spMkLst>
        </pc:spChg>
        <pc:spChg chg="mod ord">
          <ac:chgData name="Hans Henseler" userId="57c50d95cf3557f5" providerId="LiveId" clId="{C170917A-AB63-48E3-BE4B-74B49EFF12FD}" dt="2021-08-17T17:58:39.704" v="1626" actId="700"/>
          <ac:spMkLst>
            <pc:docMk/>
            <pc:sldMk cId="437849056" sldId="352"/>
            <ac:spMk id="3" creationId="{27E4D91F-0B4D-482C-8005-F0A48BAD837D}"/>
          </ac:spMkLst>
        </pc:spChg>
      </pc:sldChg>
      <pc:sldChg chg="modSp new mod">
        <pc:chgData name="Hans Henseler" userId="57c50d95cf3557f5" providerId="LiveId" clId="{C170917A-AB63-48E3-BE4B-74B49EFF12FD}" dt="2021-08-17T18:09:17.750" v="1785" actId="15"/>
        <pc:sldMkLst>
          <pc:docMk/>
          <pc:sldMk cId="3754491903" sldId="353"/>
        </pc:sldMkLst>
        <pc:spChg chg="mod">
          <ac:chgData name="Hans Henseler" userId="57c50d95cf3557f5" providerId="LiveId" clId="{C170917A-AB63-48E3-BE4B-74B49EFF12FD}" dt="2021-08-17T18:09:17.750" v="1785" actId="15"/>
          <ac:spMkLst>
            <pc:docMk/>
            <pc:sldMk cId="3754491903" sldId="353"/>
            <ac:spMk id="2" creationId="{7E7B6A5C-1471-41E4-8415-AFF4DAF601F3}"/>
          </ac:spMkLst>
        </pc:spChg>
        <pc:spChg chg="mod">
          <ac:chgData name="Hans Henseler" userId="57c50d95cf3557f5" providerId="LiveId" clId="{C170917A-AB63-48E3-BE4B-74B49EFF12FD}" dt="2021-08-17T18:08:26.428" v="1780" actId="20577"/>
          <ac:spMkLst>
            <pc:docMk/>
            <pc:sldMk cId="3754491903" sldId="353"/>
            <ac:spMk id="3" creationId="{987359AD-9EAD-46FB-8913-498117627A91}"/>
          </ac:spMkLst>
        </pc:spChg>
      </pc:sldChg>
      <pc:sldChg chg="addSp delSp modSp new mod chgLayout">
        <pc:chgData name="Hans Henseler" userId="57c50d95cf3557f5" providerId="LiveId" clId="{C170917A-AB63-48E3-BE4B-74B49EFF12FD}" dt="2021-08-17T18:23:04.646" v="1964" actId="6264"/>
        <pc:sldMkLst>
          <pc:docMk/>
          <pc:sldMk cId="3908405184" sldId="354"/>
        </pc:sldMkLst>
        <pc:spChg chg="mod ord">
          <ac:chgData name="Hans Henseler" userId="57c50d95cf3557f5" providerId="LiveId" clId="{C170917A-AB63-48E3-BE4B-74B49EFF12FD}" dt="2021-08-17T18:23:04.646" v="1964" actId="6264"/>
          <ac:spMkLst>
            <pc:docMk/>
            <pc:sldMk cId="3908405184" sldId="354"/>
            <ac:spMk id="2" creationId="{A12564A7-5D49-44A4-847C-1F7B57214C76}"/>
          </ac:spMkLst>
        </pc:spChg>
        <pc:spChg chg="mod ord">
          <ac:chgData name="Hans Henseler" userId="57c50d95cf3557f5" providerId="LiveId" clId="{C170917A-AB63-48E3-BE4B-74B49EFF12FD}" dt="2021-08-17T18:23:04.646" v="1964" actId="6264"/>
          <ac:spMkLst>
            <pc:docMk/>
            <pc:sldMk cId="3908405184" sldId="354"/>
            <ac:spMk id="3" creationId="{CC8C32B9-3796-4141-8587-456D6D81F734}"/>
          </ac:spMkLst>
        </pc:spChg>
        <pc:spChg chg="add del mod">
          <ac:chgData name="Hans Henseler" userId="57c50d95cf3557f5" providerId="LiveId" clId="{C170917A-AB63-48E3-BE4B-74B49EFF12FD}" dt="2021-08-17T18:22:56.095" v="1961" actId="6264"/>
          <ac:spMkLst>
            <pc:docMk/>
            <pc:sldMk cId="3908405184" sldId="354"/>
            <ac:spMk id="4" creationId="{4EA0BF66-F009-4364-89D8-F23C54C43089}"/>
          </ac:spMkLst>
        </pc:spChg>
        <pc:spChg chg="add del mod">
          <ac:chgData name="Hans Henseler" userId="57c50d95cf3557f5" providerId="LiveId" clId="{C170917A-AB63-48E3-BE4B-74B49EFF12FD}" dt="2021-08-17T18:22:56.095" v="1961" actId="6264"/>
          <ac:spMkLst>
            <pc:docMk/>
            <pc:sldMk cId="3908405184" sldId="354"/>
            <ac:spMk id="5" creationId="{96031515-42B2-4178-99CA-CA673D6C78C5}"/>
          </ac:spMkLst>
        </pc:spChg>
        <pc:spChg chg="add del mod">
          <ac:chgData name="Hans Henseler" userId="57c50d95cf3557f5" providerId="LiveId" clId="{C170917A-AB63-48E3-BE4B-74B49EFF12FD}" dt="2021-08-17T18:22:57.409" v="1962" actId="6264"/>
          <ac:spMkLst>
            <pc:docMk/>
            <pc:sldMk cId="3908405184" sldId="354"/>
            <ac:spMk id="6" creationId="{833A2445-6BEA-4DF6-9908-F0E6573EBA7E}"/>
          </ac:spMkLst>
        </pc:spChg>
        <pc:spChg chg="add del mod">
          <ac:chgData name="Hans Henseler" userId="57c50d95cf3557f5" providerId="LiveId" clId="{C170917A-AB63-48E3-BE4B-74B49EFF12FD}" dt="2021-08-17T18:22:57.409" v="1962" actId="6264"/>
          <ac:spMkLst>
            <pc:docMk/>
            <pc:sldMk cId="3908405184" sldId="354"/>
            <ac:spMk id="7" creationId="{4334DDBD-01D6-4D97-AB53-AAA6B03BB2D5}"/>
          </ac:spMkLst>
        </pc:spChg>
        <pc:spChg chg="add del mod">
          <ac:chgData name="Hans Henseler" userId="57c50d95cf3557f5" providerId="LiveId" clId="{C170917A-AB63-48E3-BE4B-74B49EFF12FD}" dt="2021-08-17T18:23:04.646" v="1964" actId="6264"/>
          <ac:spMkLst>
            <pc:docMk/>
            <pc:sldMk cId="3908405184" sldId="354"/>
            <ac:spMk id="8" creationId="{F7EDE63B-8B2E-4567-A65A-D4EAF05CDDE6}"/>
          </ac:spMkLst>
        </pc:spChg>
        <pc:spChg chg="add del mod">
          <ac:chgData name="Hans Henseler" userId="57c50d95cf3557f5" providerId="LiveId" clId="{C170917A-AB63-48E3-BE4B-74B49EFF12FD}" dt="2021-08-17T18:23:04.646" v="1964" actId="6264"/>
          <ac:spMkLst>
            <pc:docMk/>
            <pc:sldMk cId="3908405184" sldId="354"/>
            <ac:spMk id="9" creationId="{716248BC-047E-46B8-AA8F-CEC08E7DBAC4}"/>
          </ac:spMkLst>
        </pc:spChg>
      </pc:sldChg>
      <pc:sldChg chg="addSp delSp modSp new mod">
        <pc:chgData name="Hans Henseler" userId="57c50d95cf3557f5" providerId="LiveId" clId="{C170917A-AB63-48E3-BE4B-74B49EFF12FD}" dt="2021-08-17T18:14:48.043" v="1879" actId="20577"/>
        <pc:sldMkLst>
          <pc:docMk/>
          <pc:sldMk cId="1758518097" sldId="355"/>
        </pc:sldMkLst>
        <pc:spChg chg="mod">
          <ac:chgData name="Hans Henseler" userId="57c50d95cf3557f5" providerId="LiveId" clId="{C170917A-AB63-48E3-BE4B-74B49EFF12FD}" dt="2021-08-17T18:14:19.751" v="1854" actId="113"/>
          <ac:spMkLst>
            <pc:docMk/>
            <pc:sldMk cId="1758518097" sldId="355"/>
            <ac:spMk id="2" creationId="{20650B6E-B9CA-4669-8460-1F9FE6E5946E}"/>
          </ac:spMkLst>
        </pc:spChg>
        <pc:spChg chg="mod">
          <ac:chgData name="Hans Henseler" userId="57c50d95cf3557f5" providerId="LiveId" clId="{C170917A-AB63-48E3-BE4B-74B49EFF12FD}" dt="2021-08-17T18:14:48.043" v="1879" actId="20577"/>
          <ac:spMkLst>
            <pc:docMk/>
            <pc:sldMk cId="1758518097" sldId="355"/>
            <ac:spMk id="3" creationId="{70DCEE31-B177-464A-8804-65A1F6E51D3C}"/>
          </ac:spMkLst>
        </pc:spChg>
        <pc:spChg chg="add del">
          <ac:chgData name="Hans Henseler" userId="57c50d95cf3557f5" providerId="LiveId" clId="{C170917A-AB63-48E3-BE4B-74B49EFF12FD}" dt="2021-08-17T18:12:40.711" v="1835" actId="22"/>
          <ac:spMkLst>
            <pc:docMk/>
            <pc:sldMk cId="1758518097" sldId="355"/>
            <ac:spMk id="5" creationId="{5B8EE582-FF56-4A7B-81D8-1D6F7601CA54}"/>
          </ac:spMkLst>
        </pc:spChg>
        <pc:spChg chg="add del mod">
          <ac:chgData name="Hans Henseler" userId="57c50d95cf3557f5" providerId="LiveId" clId="{C170917A-AB63-48E3-BE4B-74B49EFF12FD}" dt="2021-08-17T18:12:58.271" v="1839" actId="22"/>
          <ac:spMkLst>
            <pc:docMk/>
            <pc:sldMk cId="1758518097" sldId="355"/>
            <ac:spMk id="7" creationId="{2AA095C7-6727-4C4F-9CBD-23C4192BC500}"/>
          </ac:spMkLst>
        </pc:spChg>
        <pc:spChg chg="add mod">
          <ac:chgData name="Hans Henseler" userId="57c50d95cf3557f5" providerId="LiveId" clId="{C170917A-AB63-48E3-BE4B-74B49EFF12FD}" dt="2021-08-17T18:13:20.165" v="1844" actId="20577"/>
          <ac:spMkLst>
            <pc:docMk/>
            <pc:sldMk cId="1758518097" sldId="355"/>
            <ac:spMk id="9" creationId="{ED1B046B-40D7-4F16-81AF-CA6D2F99883D}"/>
          </ac:spMkLst>
        </pc:spChg>
      </pc:sldChg>
      <pc:sldChg chg="addSp delSp modSp new mod chgLayout">
        <pc:chgData name="Hans Henseler" userId="57c50d95cf3557f5" providerId="LiveId" clId="{C170917A-AB63-48E3-BE4B-74B49EFF12FD}" dt="2021-08-18T20:34:21.588" v="3539" actId="20577"/>
        <pc:sldMkLst>
          <pc:docMk/>
          <pc:sldMk cId="1397432330" sldId="356"/>
        </pc:sldMkLst>
        <pc:spChg chg="mod ord">
          <ac:chgData name="Hans Henseler" userId="57c50d95cf3557f5" providerId="LiveId" clId="{C170917A-AB63-48E3-BE4B-74B49EFF12FD}" dt="2021-08-18T20:34:21.588" v="3539" actId="20577"/>
          <ac:spMkLst>
            <pc:docMk/>
            <pc:sldMk cId="1397432330" sldId="356"/>
            <ac:spMk id="2" creationId="{21AA94BA-E287-4AC6-A5F4-052CE6103084}"/>
          </ac:spMkLst>
        </pc:spChg>
        <pc:spChg chg="mod ord">
          <ac:chgData name="Hans Henseler" userId="57c50d95cf3557f5" providerId="LiveId" clId="{C170917A-AB63-48E3-BE4B-74B49EFF12FD}" dt="2021-08-17T18:22:45.758" v="1959" actId="6264"/>
          <ac:spMkLst>
            <pc:docMk/>
            <pc:sldMk cId="1397432330" sldId="356"/>
            <ac:spMk id="3" creationId="{3891A38A-D490-4776-A32F-8F400E962A12}"/>
          </ac:spMkLst>
        </pc:spChg>
        <pc:spChg chg="add del mod">
          <ac:chgData name="Hans Henseler" userId="57c50d95cf3557f5" providerId="LiveId" clId="{C170917A-AB63-48E3-BE4B-74B49EFF12FD}" dt="2021-08-17T18:22:45.758" v="1959" actId="6264"/>
          <ac:spMkLst>
            <pc:docMk/>
            <pc:sldMk cId="1397432330" sldId="356"/>
            <ac:spMk id="4" creationId="{53BB52BF-6A4F-4A67-9764-26593E1C2A4B}"/>
          </ac:spMkLst>
        </pc:spChg>
        <pc:spChg chg="add del mod">
          <ac:chgData name="Hans Henseler" userId="57c50d95cf3557f5" providerId="LiveId" clId="{C170917A-AB63-48E3-BE4B-74B49EFF12FD}" dt="2021-08-17T18:22:45.758" v="1959" actId="6264"/>
          <ac:spMkLst>
            <pc:docMk/>
            <pc:sldMk cId="1397432330" sldId="356"/>
            <ac:spMk id="5" creationId="{3EF5EE4C-16B7-4274-9EEE-8DA6BCEF044F}"/>
          </ac:spMkLst>
        </pc:spChg>
      </pc:sldChg>
      <pc:sldChg chg="modSp new mod">
        <pc:chgData name="Hans Henseler" userId="57c50d95cf3557f5" providerId="LiveId" clId="{C170917A-AB63-48E3-BE4B-74B49EFF12FD}" dt="2021-08-18T20:34:32.768" v="3540" actId="13926"/>
        <pc:sldMkLst>
          <pc:docMk/>
          <pc:sldMk cId="2343915230" sldId="357"/>
        </pc:sldMkLst>
        <pc:spChg chg="mod">
          <ac:chgData name="Hans Henseler" userId="57c50d95cf3557f5" providerId="LiveId" clId="{C170917A-AB63-48E3-BE4B-74B49EFF12FD}" dt="2021-08-18T20:34:32.768" v="3540" actId="13926"/>
          <ac:spMkLst>
            <pc:docMk/>
            <pc:sldMk cId="2343915230" sldId="357"/>
            <ac:spMk id="2" creationId="{BA164C80-95E7-4C91-9F81-5498CCF636FD}"/>
          </ac:spMkLst>
        </pc:spChg>
        <pc:spChg chg="mod">
          <ac:chgData name="Hans Henseler" userId="57c50d95cf3557f5" providerId="LiveId" clId="{C170917A-AB63-48E3-BE4B-74B49EFF12FD}" dt="2021-08-17T18:43:58.647" v="1971"/>
          <ac:spMkLst>
            <pc:docMk/>
            <pc:sldMk cId="2343915230" sldId="357"/>
            <ac:spMk id="3" creationId="{6D5A1030-E78F-4E4A-BDD0-4093E9CF0A7F}"/>
          </ac:spMkLst>
        </pc:spChg>
      </pc:sldChg>
      <pc:sldChg chg="addSp delSp modSp new mod">
        <pc:chgData name="Hans Henseler" userId="57c50d95cf3557f5" providerId="LiveId" clId="{C170917A-AB63-48E3-BE4B-74B49EFF12FD}" dt="2021-08-17T19:25:56.162" v="2115" actId="478"/>
        <pc:sldMkLst>
          <pc:docMk/>
          <pc:sldMk cId="716466119" sldId="358"/>
        </pc:sldMkLst>
        <pc:spChg chg="mod">
          <ac:chgData name="Hans Henseler" userId="57c50d95cf3557f5" providerId="LiveId" clId="{C170917A-AB63-48E3-BE4B-74B49EFF12FD}" dt="2021-08-17T19:24:55.267" v="2099" actId="14100"/>
          <ac:spMkLst>
            <pc:docMk/>
            <pc:sldMk cId="716466119" sldId="358"/>
            <ac:spMk id="2" creationId="{C141449C-3AB0-47C6-A8E8-F5DCB5D53560}"/>
          </ac:spMkLst>
        </pc:spChg>
        <pc:spChg chg="mod">
          <ac:chgData name="Hans Henseler" userId="57c50d95cf3557f5" providerId="LiveId" clId="{C170917A-AB63-48E3-BE4B-74B49EFF12FD}" dt="2021-08-17T18:44:13.889" v="1982" actId="20577"/>
          <ac:spMkLst>
            <pc:docMk/>
            <pc:sldMk cId="716466119" sldId="358"/>
            <ac:spMk id="3" creationId="{D04208EC-E87D-4670-BBC7-29FF08863007}"/>
          </ac:spMkLst>
        </pc:spChg>
        <pc:spChg chg="add del mod">
          <ac:chgData name="Hans Henseler" userId="57c50d95cf3557f5" providerId="LiveId" clId="{C170917A-AB63-48E3-BE4B-74B49EFF12FD}" dt="2021-08-17T19:25:56.162" v="2115" actId="478"/>
          <ac:spMkLst>
            <pc:docMk/>
            <pc:sldMk cId="716466119" sldId="358"/>
            <ac:spMk id="4" creationId="{787196FB-5E25-46A6-BC2B-C0F67E553A6F}"/>
          </ac:spMkLst>
        </pc:spChg>
      </pc:sldChg>
      <pc:sldChg chg="addSp delSp modSp new mod modClrScheme chgLayout">
        <pc:chgData name="Hans Henseler" userId="57c50d95cf3557f5" providerId="LiveId" clId="{C170917A-AB63-48E3-BE4B-74B49EFF12FD}" dt="2021-08-17T19:30:42.427" v="2136" actId="113"/>
        <pc:sldMkLst>
          <pc:docMk/>
          <pc:sldMk cId="648259633" sldId="359"/>
        </pc:sldMkLst>
        <pc:spChg chg="del mod ord">
          <ac:chgData name="Hans Henseler" userId="57c50d95cf3557f5" providerId="LiveId" clId="{C170917A-AB63-48E3-BE4B-74B49EFF12FD}" dt="2021-08-17T19:08:11.347" v="2057" actId="700"/>
          <ac:spMkLst>
            <pc:docMk/>
            <pc:sldMk cId="648259633" sldId="359"/>
            <ac:spMk id="2" creationId="{7653B5E7-130B-421D-B96E-8FEC4B2027DD}"/>
          </ac:spMkLst>
        </pc:spChg>
        <pc:spChg chg="mod ord">
          <ac:chgData name="Hans Henseler" userId="57c50d95cf3557f5" providerId="LiveId" clId="{C170917A-AB63-48E3-BE4B-74B49EFF12FD}" dt="2021-08-17T19:08:11.347" v="2057" actId="700"/>
          <ac:spMkLst>
            <pc:docMk/>
            <pc:sldMk cId="648259633" sldId="359"/>
            <ac:spMk id="3" creationId="{012E4E18-5546-47C6-AFB0-865BBE9B0AAA}"/>
          </ac:spMkLst>
        </pc:spChg>
        <pc:spChg chg="add mod ord">
          <ac:chgData name="Hans Henseler" userId="57c50d95cf3557f5" providerId="LiveId" clId="{C170917A-AB63-48E3-BE4B-74B49EFF12FD}" dt="2021-08-17T19:21:45.849" v="2058"/>
          <ac:spMkLst>
            <pc:docMk/>
            <pc:sldMk cId="648259633" sldId="359"/>
            <ac:spMk id="4" creationId="{B99EA811-BF69-4497-94F1-E2AA5393E5B9}"/>
          </ac:spMkLst>
        </pc:spChg>
        <pc:spChg chg="add mod ord">
          <ac:chgData name="Hans Henseler" userId="57c50d95cf3557f5" providerId="LiveId" clId="{C170917A-AB63-48E3-BE4B-74B49EFF12FD}" dt="2021-08-17T19:30:42.427" v="2136" actId="113"/>
          <ac:spMkLst>
            <pc:docMk/>
            <pc:sldMk cId="648259633" sldId="359"/>
            <ac:spMk id="5" creationId="{B298F1FB-F881-466E-9AFE-36FBA46F559D}"/>
          </ac:spMkLst>
        </pc:spChg>
      </pc:sldChg>
      <pc:sldChg chg="modSp new mod">
        <pc:chgData name="Hans Henseler" userId="57c50d95cf3557f5" providerId="LiveId" clId="{C170917A-AB63-48E3-BE4B-74B49EFF12FD}" dt="2021-08-17T20:12:37.613" v="2447" actId="20577"/>
        <pc:sldMkLst>
          <pc:docMk/>
          <pc:sldMk cId="1778368836" sldId="360"/>
        </pc:sldMkLst>
        <pc:spChg chg="mod">
          <ac:chgData name="Hans Henseler" userId="57c50d95cf3557f5" providerId="LiveId" clId="{C170917A-AB63-48E3-BE4B-74B49EFF12FD}" dt="2021-08-17T20:12:37.613" v="2447" actId="20577"/>
          <ac:spMkLst>
            <pc:docMk/>
            <pc:sldMk cId="1778368836" sldId="360"/>
            <ac:spMk id="2" creationId="{65E840B0-2B5B-48EF-BB7D-CA681778693F}"/>
          </ac:spMkLst>
        </pc:spChg>
        <pc:spChg chg="mod">
          <ac:chgData name="Hans Henseler" userId="57c50d95cf3557f5" providerId="LiveId" clId="{C170917A-AB63-48E3-BE4B-74B49EFF12FD}" dt="2021-08-17T19:44:37.984" v="2272" actId="20577"/>
          <ac:spMkLst>
            <pc:docMk/>
            <pc:sldMk cId="1778368836" sldId="360"/>
            <ac:spMk id="3" creationId="{4B479493-9C11-4763-ABDB-DD37F5632D73}"/>
          </ac:spMkLst>
        </pc:spChg>
      </pc:sldChg>
      <pc:sldChg chg="modSp new mod">
        <pc:chgData name="Hans Henseler" userId="57c50d95cf3557f5" providerId="LiveId" clId="{C170917A-AB63-48E3-BE4B-74B49EFF12FD}" dt="2021-08-18T05:47:08.849" v="2565" actId="13926"/>
        <pc:sldMkLst>
          <pc:docMk/>
          <pc:sldMk cId="1766955731" sldId="361"/>
        </pc:sldMkLst>
        <pc:spChg chg="mod">
          <ac:chgData name="Hans Henseler" userId="57c50d95cf3557f5" providerId="LiveId" clId="{C170917A-AB63-48E3-BE4B-74B49EFF12FD}" dt="2021-08-18T05:47:08.849" v="2565" actId="13926"/>
          <ac:spMkLst>
            <pc:docMk/>
            <pc:sldMk cId="1766955731" sldId="361"/>
            <ac:spMk id="2" creationId="{C6E40479-FE28-4E83-B039-47DAC3B5206F}"/>
          </ac:spMkLst>
        </pc:spChg>
        <pc:spChg chg="mod">
          <ac:chgData name="Hans Henseler" userId="57c50d95cf3557f5" providerId="LiveId" clId="{C170917A-AB63-48E3-BE4B-74B49EFF12FD}" dt="2021-08-17T20:55:07.463" v="2556" actId="20577"/>
          <ac:spMkLst>
            <pc:docMk/>
            <pc:sldMk cId="1766955731" sldId="361"/>
            <ac:spMk id="3" creationId="{BC317369-5E20-4806-8EF4-EC9AA1E3EFBC}"/>
          </ac:spMkLst>
        </pc:spChg>
      </pc:sldChg>
      <pc:sldChg chg="modSp new del mod">
        <pc:chgData name="Hans Henseler" userId="57c50d95cf3557f5" providerId="LiveId" clId="{C170917A-AB63-48E3-BE4B-74B49EFF12FD}" dt="2021-08-17T20:12:41.755" v="2448" actId="47"/>
        <pc:sldMkLst>
          <pc:docMk/>
          <pc:sldMk cId="3108917464" sldId="361"/>
        </pc:sldMkLst>
        <pc:spChg chg="mod">
          <ac:chgData name="Hans Henseler" userId="57c50d95cf3557f5" providerId="LiveId" clId="{C170917A-AB63-48E3-BE4B-74B49EFF12FD}" dt="2021-08-17T19:52:22.139" v="2356" actId="113"/>
          <ac:spMkLst>
            <pc:docMk/>
            <pc:sldMk cId="3108917464" sldId="361"/>
            <ac:spMk id="2" creationId="{48ED1CE0-48BC-4A09-BDAA-CD431B5A4BFF}"/>
          </ac:spMkLst>
        </pc:spChg>
        <pc:spChg chg="mod">
          <ac:chgData name="Hans Henseler" userId="57c50d95cf3557f5" providerId="LiveId" clId="{C170917A-AB63-48E3-BE4B-74B49EFF12FD}" dt="2021-08-17T19:47:23.256" v="2330" actId="20577"/>
          <ac:spMkLst>
            <pc:docMk/>
            <pc:sldMk cId="3108917464" sldId="361"/>
            <ac:spMk id="3" creationId="{D01D018F-0479-4CF4-94BB-A3CC9862B796}"/>
          </ac:spMkLst>
        </pc:spChg>
      </pc:sldChg>
      <pc:sldChg chg="addSp delSp modSp new mod">
        <pc:chgData name="Hans Henseler" userId="57c50d95cf3557f5" providerId="LiveId" clId="{C170917A-AB63-48E3-BE4B-74B49EFF12FD}" dt="2021-08-18T05:55:11.726" v="2631" actId="14100"/>
        <pc:sldMkLst>
          <pc:docMk/>
          <pc:sldMk cId="569560007" sldId="362"/>
        </pc:sldMkLst>
        <pc:spChg chg="add del">
          <ac:chgData name="Hans Henseler" userId="57c50d95cf3557f5" providerId="LiveId" clId="{C170917A-AB63-48E3-BE4B-74B49EFF12FD}" dt="2021-08-18T05:54:03.052" v="2615"/>
          <ac:spMkLst>
            <pc:docMk/>
            <pc:sldMk cId="569560007" sldId="362"/>
            <ac:spMk id="2" creationId="{13E1FD43-DDEF-40D8-BE53-718B1CF78B23}"/>
          </ac:spMkLst>
        </pc:spChg>
        <pc:spChg chg="mod">
          <ac:chgData name="Hans Henseler" userId="57c50d95cf3557f5" providerId="LiveId" clId="{C170917A-AB63-48E3-BE4B-74B49EFF12FD}" dt="2021-08-18T05:54:08.262" v="2622" actId="20577"/>
          <ac:spMkLst>
            <pc:docMk/>
            <pc:sldMk cId="569560007" sldId="362"/>
            <ac:spMk id="3" creationId="{CC434DB6-0E60-40EB-A483-5D457BDB5859}"/>
          </ac:spMkLst>
        </pc:spChg>
        <pc:spChg chg="add del mod">
          <ac:chgData name="Hans Henseler" userId="57c50d95cf3557f5" providerId="LiveId" clId="{C170917A-AB63-48E3-BE4B-74B49EFF12FD}" dt="2021-08-18T05:54:15.806" v="2624"/>
          <ac:spMkLst>
            <pc:docMk/>
            <pc:sldMk cId="569560007" sldId="362"/>
            <ac:spMk id="7" creationId="{C472CEFA-8491-4FBE-B410-8BCAEF2132CE}"/>
          </ac:spMkLst>
        </pc:spChg>
        <pc:graphicFrameChg chg="add del mod modGraphic">
          <ac:chgData name="Hans Henseler" userId="57c50d95cf3557f5" providerId="LiveId" clId="{C170917A-AB63-48E3-BE4B-74B49EFF12FD}" dt="2021-08-18T05:51:06.552" v="2571"/>
          <ac:graphicFrameMkLst>
            <pc:docMk/>
            <pc:sldMk cId="569560007" sldId="362"/>
            <ac:graphicFrameMk id="4" creationId="{192A77E5-CE37-42AA-B74B-656B53E80FE3}"/>
          </ac:graphicFrameMkLst>
        </pc:graphicFrameChg>
        <pc:graphicFrameChg chg="add del mod modGraphic">
          <ac:chgData name="Hans Henseler" userId="57c50d95cf3557f5" providerId="LiveId" clId="{C170917A-AB63-48E3-BE4B-74B49EFF12FD}" dt="2021-08-18T05:54:12.667" v="2623" actId="478"/>
          <ac:graphicFrameMkLst>
            <pc:docMk/>
            <pc:sldMk cId="569560007" sldId="362"/>
            <ac:graphicFrameMk id="5" creationId="{10D8BC46-92F1-4F68-8285-EA09E90E2DA8}"/>
          </ac:graphicFrameMkLst>
        </pc:graphicFrameChg>
        <pc:graphicFrameChg chg="add mod modGraphic">
          <ac:chgData name="Hans Henseler" userId="57c50d95cf3557f5" providerId="LiveId" clId="{C170917A-AB63-48E3-BE4B-74B49EFF12FD}" dt="2021-08-18T05:55:11.726" v="2631" actId="14100"/>
          <ac:graphicFrameMkLst>
            <pc:docMk/>
            <pc:sldMk cId="569560007" sldId="362"/>
            <ac:graphicFrameMk id="8" creationId="{1FF844A5-F2AA-42DF-BA14-1F427030C9C5}"/>
          </ac:graphicFrameMkLst>
        </pc:graphicFrameChg>
      </pc:sldChg>
      <pc:sldChg chg="addSp delSp modSp new mod modClrScheme chgLayout">
        <pc:chgData name="Hans Henseler" userId="57c50d95cf3557f5" providerId="LiveId" clId="{C170917A-AB63-48E3-BE4B-74B49EFF12FD}" dt="2021-08-18T09:36:40.123" v="2737" actId="20577"/>
        <pc:sldMkLst>
          <pc:docMk/>
          <pc:sldMk cId="1724321436" sldId="363"/>
        </pc:sldMkLst>
        <pc:spChg chg="del">
          <ac:chgData name="Hans Henseler" userId="57c50d95cf3557f5" providerId="LiveId" clId="{C170917A-AB63-48E3-BE4B-74B49EFF12FD}" dt="2021-08-18T09:31:55.064" v="2655" actId="22"/>
          <ac:spMkLst>
            <pc:docMk/>
            <pc:sldMk cId="1724321436" sldId="363"/>
            <ac:spMk id="2" creationId="{7A3E551B-4311-40BE-8A26-B1C7B1063129}"/>
          </ac:spMkLst>
        </pc:spChg>
        <pc:spChg chg="mod ord">
          <ac:chgData name="Hans Henseler" userId="57c50d95cf3557f5" providerId="LiveId" clId="{C170917A-AB63-48E3-BE4B-74B49EFF12FD}" dt="2021-08-18T09:32:13.460" v="2659" actId="700"/>
          <ac:spMkLst>
            <pc:docMk/>
            <pc:sldMk cId="1724321436" sldId="363"/>
            <ac:spMk id="3" creationId="{9ABD7165-C83A-4EEB-84BC-E4A08CDB7E5D}"/>
          </ac:spMkLst>
        </pc:spChg>
        <pc:spChg chg="add del mod ord">
          <ac:chgData name="Hans Henseler" userId="57c50d95cf3557f5" providerId="LiveId" clId="{C170917A-AB63-48E3-BE4B-74B49EFF12FD}" dt="2021-08-18T09:32:19.289" v="2661"/>
          <ac:spMkLst>
            <pc:docMk/>
            <pc:sldMk cId="1724321436" sldId="363"/>
            <ac:spMk id="6" creationId="{C5D4D1CA-E785-4E73-B66F-867C5A08467C}"/>
          </ac:spMkLst>
        </pc:spChg>
        <pc:spChg chg="add mod">
          <ac:chgData name="Hans Henseler" userId="57c50d95cf3557f5" providerId="LiveId" clId="{C170917A-AB63-48E3-BE4B-74B49EFF12FD}" dt="2021-08-18T09:36:40.123" v="2737" actId="20577"/>
          <ac:spMkLst>
            <pc:docMk/>
            <pc:sldMk cId="1724321436" sldId="363"/>
            <ac:spMk id="7" creationId="{DACB8179-750C-4FA2-87A9-0BC7832E9BD6}"/>
          </ac:spMkLst>
        </pc:spChg>
        <pc:picChg chg="add del mod ord">
          <ac:chgData name="Hans Henseler" userId="57c50d95cf3557f5" providerId="LiveId" clId="{C170917A-AB63-48E3-BE4B-74B49EFF12FD}" dt="2021-08-18T09:32:15.471" v="2660" actId="21"/>
          <ac:picMkLst>
            <pc:docMk/>
            <pc:sldMk cId="1724321436" sldId="363"/>
            <ac:picMk id="5" creationId="{81466C7A-2A79-46F9-92D2-4E5CD024A62A}"/>
          </ac:picMkLst>
        </pc:picChg>
        <pc:picChg chg="add mod">
          <ac:chgData name="Hans Henseler" userId="57c50d95cf3557f5" providerId="LiveId" clId="{C170917A-AB63-48E3-BE4B-74B49EFF12FD}" dt="2021-08-18T09:35:39.418" v="2681" actId="1076"/>
          <ac:picMkLst>
            <pc:docMk/>
            <pc:sldMk cId="1724321436" sldId="363"/>
            <ac:picMk id="8" creationId="{7C700381-7F7A-4EE0-8391-845D1ABA6580}"/>
          </ac:picMkLst>
        </pc:picChg>
      </pc:sldChg>
      <pc:sldChg chg="addSp delSp modSp new mod modClrScheme chgLayout">
        <pc:chgData name="Hans Henseler" userId="57c50d95cf3557f5" providerId="LiveId" clId="{C170917A-AB63-48E3-BE4B-74B49EFF12FD}" dt="2021-08-18T12:49:54.083" v="2842"/>
        <pc:sldMkLst>
          <pc:docMk/>
          <pc:sldMk cId="3612577070" sldId="364"/>
        </pc:sldMkLst>
        <pc:spChg chg="del mod ord">
          <ac:chgData name="Hans Henseler" userId="57c50d95cf3557f5" providerId="LiveId" clId="{C170917A-AB63-48E3-BE4B-74B49EFF12FD}" dt="2021-08-18T09:37:04.490" v="2739" actId="700"/>
          <ac:spMkLst>
            <pc:docMk/>
            <pc:sldMk cId="3612577070" sldId="364"/>
            <ac:spMk id="2" creationId="{D55AE466-DB57-48CF-A1A8-99CA92CB60A2}"/>
          </ac:spMkLst>
        </pc:spChg>
        <pc:spChg chg="del mod ord">
          <ac:chgData name="Hans Henseler" userId="57c50d95cf3557f5" providerId="LiveId" clId="{C170917A-AB63-48E3-BE4B-74B49EFF12FD}" dt="2021-08-18T09:37:04.490" v="2739" actId="700"/>
          <ac:spMkLst>
            <pc:docMk/>
            <pc:sldMk cId="3612577070" sldId="364"/>
            <ac:spMk id="3" creationId="{C6728416-F174-42DB-AC69-8DE31EAEEB87}"/>
          </ac:spMkLst>
        </pc:spChg>
        <pc:spChg chg="del">
          <ac:chgData name="Hans Henseler" userId="57c50d95cf3557f5" providerId="LiveId" clId="{C170917A-AB63-48E3-BE4B-74B49EFF12FD}" dt="2021-08-18T09:37:04.490" v="2739" actId="700"/>
          <ac:spMkLst>
            <pc:docMk/>
            <pc:sldMk cId="3612577070" sldId="364"/>
            <ac:spMk id="4" creationId="{F6B74FEA-E52A-4399-966A-B709691210A4}"/>
          </ac:spMkLst>
        </pc:spChg>
        <pc:spChg chg="add mod ord">
          <ac:chgData name="Hans Henseler" userId="57c50d95cf3557f5" providerId="LiveId" clId="{C170917A-AB63-48E3-BE4B-74B49EFF12FD}" dt="2021-08-18T09:52:30.784" v="2791" actId="700"/>
          <ac:spMkLst>
            <pc:docMk/>
            <pc:sldMk cId="3612577070" sldId="364"/>
            <ac:spMk id="5" creationId="{85BFA7AE-8380-4B7D-BEFF-FDA402700BB2}"/>
          </ac:spMkLst>
        </pc:spChg>
        <pc:spChg chg="add del mod ord">
          <ac:chgData name="Hans Henseler" userId="57c50d95cf3557f5" providerId="LiveId" clId="{C170917A-AB63-48E3-BE4B-74B49EFF12FD}" dt="2021-08-18T09:50:44.013" v="2781" actId="22"/>
          <ac:spMkLst>
            <pc:docMk/>
            <pc:sldMk cId="3612577070" sldId="364"/>
            <ac:spMk id="6" creationId="{281A85C3-FBA5-43DA-B1E3-7332E3CEFB80}"/>
          </ac:spMkLst>
        </pc:spChg>
        <pc:spChg chg="add mod ord">
          <ac:chgData name="Hans Henseler" userId="57c50d95cf3557f5" providerId="LiveId" clId="{C170917A-AB63-48E3-BE4B-74B49EFF12FD}" dt="2021-08-18T12:49:54.083" v="2842"/>
          <ac:spMkLst>
            <pc:docMk/>
            <pc:sldMk cId="3612577070" sldId="364"/>
            <ac:spMk id="9" creationId="{E166DA91-F45F-4ECB-9D31-A10804FC0780}"/>
          </ac:spMkLst>
        </pc:spChg>
        <pc:picChg chg="add mod ord">
          <ac:chgData name="Hans Henseler" userId="57c50d95cf3557f5" providerId="LiveId" clId="{C170917A-AB63-48E3-BE4B-74B49EFF12FD}" dt="2021-08-18T09:52:44.704" v="2793" actId="14100"/>
          <ac:picMkLst>
            <pc:docMk/>
            <pc:sldMk cId="3612577070" sldId="364"/>
            <ac:picMk id="8" creationId="{4F4895FD-8AEC-41FC-B48F-B87373BABF0F}"/>
          </ac:picMkLst>
        </pc:picChg>
      </pc:sldChg>
      <pc:sldChg chg="addSp delSp modSp new mod modClrScheme chgLayout">
        <pc:chgData name="Hans Henseler" userId="57c50d95cf3557f5" providerId="LiveId" clId="{C170917A-AB63-48E3-BE4B-74B49EFF12FD}" dt="2021-08-18T12:55:36.799" v="3058" actId="33524"/>
        <pc:sldMkLst>
          <pc:docMk/>
          <pc:sldMk cId="2422648773" sldId="365"/>
        </pc:sldMkLst>
        <pc:spChg chg="del mod ord">
          <ac:chgData name="Hans Henseler" userId="57c50d95cf3557f5" providerId="LiveId" clId="{C170917A-AB63-48E3-BE4B-74B49EFF12FD}" dt="2021-08-18T12:50:14.460" v="2844" actId="700"/>
          <ac:spMkLst>
            <pc:docMk/>
            <pc:sldMk cId="2422648773" sldId="365"/>
            <ac:spMk id="2" creationId="{18EE552B-69A1-4AC8-8CBA-F09FBD2F24A5}"/>
          </ac:spMkLst>
        </pc:spChg>
        <pc:spChg chg="del mod ord">
          <ac:chgData name="Hans Henseler" userId="57c50d95cf3557f5" providerId="LiveId" clId="{C170917A-AB63-48E3-BE4B-74B49EFF12FD}" dt="2021-08-18T12:50:14.460" v="2844" actId="700"/>
          <ac:spMkLst>
            <pc:docMk/>
            <pc:sldMk cId="2422648773" sldId="365"/>
            <ac:spMk id="3" creationId="{203FC1A9-4B31-4A5C-BFDB-25CF5E343542}"/>
          </ac:spMkLst>
        </pc:spChg>
        <pc:spChg chg="del">
          <ac:chgData name="Hans Henseler" userId="57c50d95cf3557f5" providerId="LiveId" clId="{C170917A-AB63-48E3-BE4B-74B49EFF12FD}" dt="2021-08-18T12:50:14.460" v="2844" actId="700"/>
          <ac:spMkLst>
            <pc:docMk/>
            <pc:sldMk cId="2422648773" sldId="365"/>
            <ac:spMk id="4" creationId="{D27B037A-23BC-44B5-BDC2-B7DB5963127D}"/>
          </ac:spMkLst>
        </pc:spChg>
        <pc:spChg chg="add mod ord">
          <ac:chgData name="Hans Henseler" userId="57c50d95cf3557f5" providerId="LiveId" clId="{C170917A-AB63-48E3-BE4B-74B49EFF12FD}" dt="2021-08-18T12:54:07.268" v="3039" actId="20577"/>
          <ac:spMkLst>
            <pc:docMk/>
            <pc:sldMk cId="2422648773" sldId="365"/>
            <ac:spMk id="5" creationId="{96C91769-AB9F-4203-9DDA-CA0CF0983AFE}"/>
          </ac:spMkLst>
        </pc:spChg>
        <pc:spChg chg="add del mod ord">
          <ac:chgData name="Hans Henseler" userId="57c50d95cf3557f5" providerId="LiveId" clId="{C170917A-AB63-48E3-BE4B-74B49EFF12FD}" dt="2021-08-18T12:52:05.589" v="2899"/>
          <ac:spMkLst>
            <pc:docMk/>
            <pc:sldMk cId="2422648773" sldId="365"/>
            <ac:spMk id="6" creationId="{1176BAA3-77BD-4EF5-BD3B-3BE030C6EE3D}"/>
          </ac:spMkLst>
        </pc:spChg>
        <pc:spChg chg="add del mod ord">
          <ac:chgData name="Hans Henseler" userId="57c50d95cf3557f5" providerId="LiveId" clId="{C170917A-AB63-48E3-BE4B-74B49EFF12FD}" dt="2021-08-18T12:52:45.476" v="2903"/>
          <ac:spMkLst>
            <pc:docMk/>
            <pc:sldMk cId="2422648773" sldId="365"/>
            <ac:spMk id="8" creationId="{5B7FDA14-F099-4B70-9135-55CA1306452C}"/>
          </ac:spMkLst>
        </pc:spChg>
        <pc:spChg chg="add mod">
          <ac:chgData name="Hans Henseler" userId="57c50d95cf3557f5" providerId="LiveId" clId="{C170917A-AB63-48E3-BE4B-74B49EFF12FD}" dt="2021-08-18T12:55:36.799" v="3058" actId="33524"/>
          <ac:spMkLst>
            <pc:docMk/>
            <pc:sldMk cId="2422648773" sldId="365"/>
            <ac:spMk id="10" creationId="{79516CB0-161D-44F9-90C4-4A29B2140B13}"/>
          </ac:spMkLst>
        </pc:spChg>
        <pc:spChg chg="add mod">
          <ac:chgData name="Hans Henseler" userId="57c50d95cf3557f5" providerId="LiveId" clId="{C170917A-AB63-48E3-BE4B-74B49EFF12FD}" dt="2021-08-18T12:54:49.746" v="3053" actId="1076"/>
          <ac:spMkLst>
            <pc:docMk/>
            <pc:sldMk cId="2422648773" sldId="365"/>
            <ac:spMk id="13" creationId="{10F42567-6A82-41CA-A623-F6114DE59609}"/>
          </ac:spMkLst>
        </pc:spChg>
        <pc:graphicFrameChg chg="add del mod ord modGraphic">
          <ac:chgData name="Hans Henseler" userId="57c50d95cf3557f5" providerId="LiveId" clId="{C170917A-AB63-48E3-BE4B-74B49EFF12FD}" dt="2021-08-18T12:52:42.734" v="2902" actId="21"/>
          <ac:graphicFrameMkLst>
            <pc:docMk/>
            <pc:sldMk cId="2422648773" sldId="365"/>
            <ac:graphicFrameMk id="7" creationId="{E80FAB71-637B-451D-A22A-8058647728E6}"/>
          </ac:graphicFrameMkLst>
        </pc:graphicFrameChg>
        <pc:graphicFrameChg chg="add mod">
          <ac:chgData name="Hans Henseler" userId="57c50d95cf3557f5" providerId="LiveId" clId="{C170917A-AB63-48E3-BE4B-74B49EFF12FD}" dt="2021-08-18T12:52:45.476" v="2903"/>
          <ac:graphicFrameMkLst>
            <pc:docMk/>
            <pc:sldMk cId="2422648773" sldId="365"/>
            <ac:graphicFrameMk id="11" creationId="{E9748566-A8E3-47B0-8430-60E376AF43AA}"/>
          </ac:graphicFrameMkLst>
        </pc:graphicFrameChg>
      </pc:sldChg>
      <pc:sldChg chg="addSp delSp modSp new mod modClrScheme chgLayout">
        <pc:chgData name="Hans Henseler" userId="57c50d95cf3557f5" providerId="LiveId" clId="{C170917A-AB63-48E3-BE4B-74B49EFF12FD}" dt="2021-08-18T20:06:42.093" v="3486" actId="20577"/>
        <pc:sldMkLst>
          <pc:docMk/>
          <pc:sldMk cId="3429873724" sldId="366"/>
        </pc:sldMkLst>
        <pc:spChg chg="del mod ord">
          <ac:chgData name="Hans Henseler" userId="57c50d95cf3557f5" providerId="LiveId" clId="{C170917A-AB63-48E3-BE4B-74B49EFF12FD}" dt="2021-08-18T12:56:36.938" v="3060" actId="700"/>
          <ac:spMkLst>
            <pc:docMk/>
            <pc:sldMk cId="3429873724" sldId="366"/>
            <ac:spMk id="2" creationId="{0511D17A-0B7D-47EF-A931-6A4C89313D39}"/>
          </ac:spMkLst>
        </pc:spChg>
        <pc:spChg chg="del mod ord">
          <ac:chgData name="Hans Henseler" userId="57c50d95cf3557f5" providerId="LiveId" clId="{C170917A-AB63-48E3-BE4B-74B49EFF12FD}" dt="2021-08-18T12:56:36.938" v="3060" actId="700"/>
          <ac:spMkLst>
            <pc:docMk/>
            <pc:sldMk cId="3429873724" sldId="366"/>
            <ac:spMk id="3" creationId="{6AE2B6CF-1E07-4215-B019-84AAF2CC8F04}"/>
          </ac:spMkLst>
        </pc:spChg>
        <pc:spChg chg="del">
          <ac:chgData name="Hans Henseler" userId="57c50d95cf3557f5" providerId="LiveId" clId="{C170917A-AB63-48E3-BE4B-74B49EFF12FD}" dt="2021-08-18T12:56:36.938" v="3060" actId="700"/>
          <ac:spMkLst>
            <pc:docMk/>
            <pc:sldMk cId="3429873724" sldId="366"/>
            <ac:spMk id="4" creationId="{C50A05C5-71D2-4006-9DB9-AC4BAF7D41E6}"/>
          </ac:spMkLst>
        </pc:spChg>
        <pc:spChg chg="add mod ord">
          <ac:chgData name="Hans Henseler" userId="57c50d95cf3557f5" providerId="LiveId" clId="{C170917A-AB63-48E3-BE4B-74B49EFF12FD}" dt="2021-08-18T12:57:24.582" v="3105" actId="700"/>
          <ac:spMkLst>
            <pc:docMk/>
            <pc:sldMk cId="3429873724" sldId="366"/>
            <ac:spMk id="5" creationId="{754201B4-5B01-42CC-98C5-802481AA05D0}"/>
          </ac:spMkLst>
        </pc:spChg>
        <pc:spChg chg="add del mod ord">
          <ac:chgData name="Hans Henseler" userId="57c50d95cf3557f5" providerId="LiveId" clId="{C170917A-AB63-48E3-BE4B-74B49EFF12FD}" dt="2021-08-18T12:57:24.582" v="3105" actId="700"/>
          <ac:spMkLst>
            <pc:docMk/>
            <pc:sldMk cId="3429873724" sldId="366"/>
            <ac:spMk id="6" creationId="{D1FA3798-2610-4DB5-89D7-BD2CA4B24C8A}"/>
          </ac:spMkLst>
        </pc:spChg>
        <pc:spChg chg="add mod">
          <ac:chgData name="Hans Henseler" userId="57c50d95cf3557f5" providerId="LiveId" clId="{C170917A-AB63-48E3-BE4B-74B49EFF12FD}" dt="2021-08-18T19:55:23.068" v="3111" actId="1076"/>
          <ac:spMkLst>
            <pc:docMk/>
            <pc:sldMk cId="3429873724" sldId="366"/>
            <ac:spMk id="8" creationId="{0CBD11EE-8B83-41EE-9A71-3AE9ACA1D64D}"/>
          </ac:spMkLst>
        </pc:spChg>
        <pc:spChg chg="add mod ord">
          <ac:chgData name="Hans Henseler" userId="57c50d95cf3557f5" providerId="LiveId" clId="{C170917A-AB63-48E3-BE4B-74B49EFF12FD}" dt="2021-08-18T20:06:42.093" v="3486" actId="20577"/>
          <ac:spMkLst>
            <pc:docMk/>
            <pc:sldMk cId="3429873724" sldId="366"/>
            <ac:spMk id="9" creationId="{EF4263E5-6398-434E-ACAB-308641A00CC7}"/>
          </ac:spMkLst>
        </pc:spChg>
        <pc:spChg chg="add del mod ord">
          <ac:chgData name="Hans Henseler" userId="57c50d95cf3557f5" providerId="LiveId" clId="{C170917A-AB63-48E3-BE4B-74B49EFF12FD}" dt="2021-08-18T19:55:14.248" v="3110"/>
          <ac:spMkLst>
            <pc:docMk/>
            <pc:sldMk cId="3429873724" sldId="366"/>
            <ac:spMk id="10" creationId="{B8795C4F-DB42-4EFE-94CC-A63871EAD6C0}"/>
          </ac:spMkLst>
        </pc:spChg>
        <pc:graphicFrameChg chg="add del mod">
          <ac:chgData name="Hans Henseler" userId="57c50d95cf3557f5" providerId="LiveId" clId="{C170917A-AB63-48E3-BE4B-74B49EFF12FD}" dt="2021-08-18T16:16:28.486" v="3107"/>
          <ac:graphicFrameMkLst>
            <pc:docMk/>
            <pc:sldMk cId="3429873724" sldId="366"/>
            <ac:graphicFrameMk id="11" creationId="{03453FC1-E735-4788-98DA-5B1A1E4823BB}"/>
          </ac:graphicFrameMkLst>
        </pc:graphicFrameChg>
        <pc:graphicFrameChg chg="add del mod">
          <ac:chgData name="Hans Henseler" userId="57c50d95cf3557f5" providerId="LiveId" clId="{C170917A-AB63-48E3-BE4B-74B49EFF12FD}" dt="2021-08-18T19:55:11.429" v="3109" actId="21"/>
          <ac:graphicFrameMkLst>
            <pc:docMk/>
            <pc:sldMk cId="3429873724" sldId="366"/>
            <ac:graphicFrameMk id="12" creationId="{8EBC39BC-259F-4451-8108-7223D9E642BA}"/>
          </ac:graphicFrameMkLst>
        </pc:graphicFrameChg>
        <pc:graphicFrameChg chg="add mod ord">
          <ac:chgData name="Hans Henseler" userId="57c50d95cf3557f5" providerId="LiveId" clId="{C170917A-AB63-48E3-BE4B-74B49EFF12FD}" dt="2021-08-18T20:05:19.660" v="3269" actId="1076"/>
          <ac:graphicFrameMkLst>
            <pc:docMk/>
            <pc:sldMk cId="3429873724" sldId="366"/>
            <ac:graphicFrameMk id="13" creationId="{BAB29F7A-6BD0-41FB-8DC2-1FA6F9C12F1E}"/>
          </ac:graphicFrameMkLst>
        </pc:graphicFrameChg>
        <pc:picChg chg="add mod">
          <ac:chgData name="Hans Henseler" userId="57c50d95cf3557f5" providerId="LiveId" clId="{C170917A-AB63-48E3-BE4B-74B49EFF12FD}" dt="2021-08-18T20:05:16.717" v="3268" actId="14100"/>
          <ac:picMkLst>
            <pc:docMk/>
            <pc:sldMk cId="3429873724" sldId="366"/>
            <ac:picMk id="15" creationId="{09158F55-0981-4F48-ABB4-23175C28B7EE}"/>
          </ac:picMkLst>
        </pc:picChg>
      </pc:sldChg>
      <pc:sldChg chg="addSp delSp modSp new mod modClrScheme chgLayout">
        <pc:chgData name="Hans Henseler" userId="57c50d95cf3557f5" providerId="LiveId" clId="{C170917A-AB63-48E3-BE4B-74B49EFF12FD}" dt="2021-08-18T21:29:02.035" v="4179" actId="113"/>
        <pc:sldMkLst>
          <pc:docMk/>
          <pc:sldMk cId="3762529296" sldId="367"/>
        </pc:sldMkLst>
        <pc:spChg chg="mod ord">
          <ac:chgData name="Hans Henseler" userId="57c50d95cf3557f5" providerId="LiveId" clId="{C170917A-AB63-48E3-BE4B-74B49EFF12FD}" dt="2021-08-18T20:13:48.683" v="3538" actId="20577"/>
          <ac:spMkLst>
            <pc:docMk/>
            <pc:sldMk cId="3762529296" sldId="367"/>
            <ac:spMk id="2" creationId="{4839922A-9D67-4CA8-B6BA-C5B0A93BA308}"/>
          </ac:spMkLst>
        </pc:spChg>
        <pc:spChg chg="del mod ord">
          <ac:chgData name="Hans Henseler" userId="57c50d95cf3557f5" providerId="LiveId" clId="{C170917A-AB63-48E3-BE4B-74B49EFF12FD}" dt="2021-08-18T20:12:57.889" v="3507" actId="700"/>
          <ac:spMkLst>
            <pc:docMk/>
            <pc:sldMk cId="3762529296" sldId="367"/>
            <ac:spMk id="3" creationId="{0AC7871F-EDA7-4602-B6C2-3E4FE311F956}"/>
          </ac:spMkLst>
        </pc:spChg>
        <pc:spChg chg="del">
          <ac:chgData name="Hans Henseler" userId="57c50d95cf3557f5" providerId="LiveId" clId="{C170917A-AB63-48E3-BE4B-74B49EFF12FD}" dt="2021-08-18T20:12:57.889" v="3507" actId="700"/>
          <ac:spMkLst>
            <pc:docMk/>
            <pc:sldMk cId="3762529296" sldId="367"/>
            <ac:spMk id="4" creationId="{B1ED9025-8CFE-44A2-8247-8D8921FA9868}"/>
          </ac:spMkLst>
        </pc:spChg>
        <pc:spChg chg="add mod ord">
          <ac:chgData name="Hans Henseler" userId="57c50d95cf3557f5" providerId="LiveId" clId="{C170917A-AB63-48E3-BE4B-74B49EFF12FD}" dt="2021-08-18T21:29:02.035" v="4179" actId="113"/>
          <ac:spMkLst>
            <pc:docMk/>
            <pc:sldMk cId="3762529296" sldId="367"/>
            <ac:spMk id="5" creationId="{0CC2A9F3-FE37-4DFB-AEE7-0B2CF33A0667}"/>
          </ac:spMkLst>
        </pc:spChg>
      </pc:sldChg>
      <pc:sldChg chg="addSp delSp modSp new mod modClrScheme chgLayout">
        <pc:chgData name="Hans Henseler" userId="57c50d95cf3557f5" providerId="LiveId" clId="{C170917A-AB63-48E3-BE4B-74B49EFF12FD}" dt="2021-08-18T20:55:49.780" v="3893" actId="14100"/>
        <pc:sldMkLst>
          <pc:docMk/>
          <pc:sldMk cId="20450665" sldId="368"/>
        </pc:sldMkLst>
        <pc:spChg chg="del mod ord">
          <ac:chgData name="Hans Henseler" userId="57c50d95cf3557f5" providerId="LiveId" clId="{C170917A-AB63-48E3-BE4B-74B49EFF12FD}" dt="2021-08-18T20:46:16.111" v="3542" actId="700"/>
          <ac:spMkLst>
            <pc:docMk/>
            <pc:sldMk cId="20450665" sldId="368"/>
            <ac:spMk id="2" creationId="{DDD0C178-0F79-423E-8BE3-793E83C2DAF0}"/>
          </ac:spMkLst>
        </pc:spChg>
        <pc:spChg chg="del mod ord">
          <ac:chgData name="Hans Henseler" userId="57c50d95cf3557f5" providerId="LiveId" clId="{C170917A-AB63-48E3-BE4B-74B49EFF12FD}" dt="2021-08-18T20:46:16.111" v="3542" actId="700"/>
          <ac:spMkLst>
            <pc:docMk/>
            <pc:sldMk cId="20450665" sldId="368"/>
            <ac:spMk id="3" creationId="{AF3033F8-0694-4945-B834-A9E944DB55F8}"/>
          </ac:spMkLst>
        </pc:spChg>
        <pc:spChg chg="add mod ord">
          <ac:chgData name="Hans Henseler" userId="57c50d95cf3557f5" providerId="LiveId" clId="{C170917A-AB63-48E3-BE4B-74B49EFF12FD}" dt="2021-08-18T20:47:08.902" v="3580" actId="20577"/>
          <ac:spMkLst>
            <pc:docMk/>
            <pc:sldMk cId="20450665" sldId="368"/>
            <ac:spMk id="4" creationId="{418ABA62-95EB-4441-86B3-E2C2A9E2C47A}"/>
          </ac:spMkLst>
        </pc:spChg>
        <pc:spChg chg="add mod ord">
          <ac:chgData name="Hans Henseler" userId="57c50d95cf3557f5" providerId="LiveId" clId="{C170917A-AB63-48E3-BE4B-74B49EFF12FD}" dt="2021-08-18T20:55:49.780" v="3893" actId="14100"/>
          <ac:spMkLst>
            <pc:docMk/>
            <pc:sldMk cId="20450665" sldId="368"/>
            <ac:spMk id="5" creationId="{F29B61DE-09B1-4EE0-8F14-637D45353E0A}"/>
          </ac:spMkLst>
        </pc:spChg>
        <pc:spChg chg="add del mod ord">
          <ac:chgData name="Hans Henseler" userId="57c50d95cf3557f5" providerId="LiveId" clId="{C170917A-AB63-48E3-BE4B-74B49EFF12FD}" dt="2021-08-18T20:46:34.648" v="3543"/>
          <ac:spMkLst>
            <pc:docMk/>
            <pc:sldMk cId="20450665" sldId="368"/>
            <ac:spMk id="6" creationId="{02DEA60D-8A35-449C-A98A-0B59C0146327}"/>
          </ac:spMkLst>
        </pc:spChg>
        <pc:graphicFrameChg chg="add mod modGraphic">
          <ac:chgData name="Hans Henseler" userId="57c50d95cf3557f5" providerId="LiveId" clId="{C170917A-AB63-48E3-BE4B-74B49EFF12FD}" dt="2021-08-18T20:52:51.200" v="3818" actId="1076"/>
          <ac:graphicFrameMkLst>
            <pc:docMk/>
            <pc:sldMk cId="20450665" sldId="368"/>
            <ac:graphicFrameMk id="7" creationId="{5C5602B6-FEB3-4BBB-9E80-58B000838F45}"/>
          </ac:graphicFrameMkLst>
        </pc:graphicFrameChg>
      </pc:sldChg>
      <pc:sldChg chg="addSp delSp modSp new mod">
        <pc:chgData name="Hans Henseler" userId="57c50d95cf3557f5" providerId="LiveId" clId="{C170917A-AB63-48E3-BE4B-74B49EFF12FD}" dt="2021-08-18T20:55:34.733" v="3882" actId="20577"/>
        <pc:sldMkLst>
          <pc:docMk/>
          <pc:sldMk cId="2345954131" sldId="369"/>
        </pc:sldMkLst>
        <pc:spChg chg="mod">
          <ac:chgData name="Hans Henseler" userId="57c50d95cf3557f5" providerId="LiveId" clId="{C170917A-AB63-48E3-BE4B-74B49EFF12FD}" dt="2021-08-18T20:50:25.094" v="3764" actId="20577"/>
          <ac:spMkLst>
            <pc:docMk/>
            <pc:sldMk cId="2345954131" sldId="369"/>
            <ac:spMk id="2" creationId="{7C5541BC-70DF-4803-B6FE-0D5879158720}"/>
          </ac:spMkLst>
        </pc:spChg>
        <pc:spChg chg="mod">
          <ac:chgData name="Hans Henseler" userId="57c50d95cf3557f5" providerId="LiveId" clId="{C170917A-AB63-48E3-BE4B-74B49EFF12FD}" dt="2021-08-18T20:55:34.733" v="3882" actId="20577"/>
          <ac:spMkLst>
            <pc:docMk/>
            <pc:sldMk cId="2345954131" sldId="369"/>
            <ac:spMk id="3" creationId="{411F0EDD-1D18-4214-8E41-5D0D456213A2}"/>
          </ac:spMkLst>
        </pc:spChg>
        <pc:spChg chg="add del">
          <ac:chgData name="Hans Henseler" userId="57c50d95cf3557f5" providerId="LiveId" clId="{C170917A-AB63-48E3-BE4B-74B49EFF12FD}" dt="2021-08-18T20:52:02.218" v="3785"/>
          <ac:spMkLst>
            <pc:docMk/>
            <pc:sldMk cId="2345954131" sldId="369"/>
            <ac:spMk id="4" creationId="{BDD8B23B-7729-4E93-B0D0-4A52698F1999}"/>
          </ac:spMkLst>
        </pc:spChg>
        <pc:graphicFrameChg chg="add del mod">
          <ac:chgData name="Hans Henseler" userId="57c50d95cf3557f5" providerId="LiveId" clId="{C170917A-AB63-48E3-BE4B-74B49EFF12FD}" dt="2021-08-18T20:51:57.758" v="3784"/>
          <ac:graphicFrameMkLst>
            <pc:docMk/>
            <pc:sldMk cId="2345954131" sldId="369"/>
            <ac:graphicFrameMk id="5" creationId="{8B11910B-5BFC-4F70-B53C-C50B0035DF01}"/>
          </ac:graphicFrameMkLst>
        </pc:graphicFrameChg>
        <pc:graphicFrameChg chg="add mod modGraphic">
          <ac:chgData name="Hans Henseler" userId="57c50d95cf3557f5" providerId="LiveId" clId="{C170917A-AB63-48E3-BE4B-74B49EFF12FD}" dt="2021-08-18T20:52:32.749" v="3791" actId="1076"/>
          <ac:graphicFrameMkLst>
            <pc:docMk/>
            <pc:sldMk cId="2345954131" sldId="369"/>
            <ac:graphicFrameMk id="6" creationId="{AD1BD39C-F75C-469D-A9B2-826836714BE3}"/>
          </ac:graphicFrameMkLst>
        </pc:graphicFrameChg>
      </pc:sldChg>
      <pc:sldChg chg="delSp modSp new mod modClrScheme chgLayout">
        <pc:chgData name="Hans Henseler" userId="57c50d95cf3557f5" providerId="LiveId" clId="{C170917A-AB63-48E3-BE4B-74B49EFF12FD}" dt="2021-08-18T21:21:08.480" v="4161"/>
        <pc:sldMkLst>
          <pc:docMk/>
          <pc:sldMk cId="80967774" sldId="370"/>
        </pc:sldMkLst>
        <pc:spChg chg="mod ord">
          <ac:chgData name="Hans Henseler" userId="57c50d95cf3557f5" providerId="LiveId" clId="{C170917A-AB63-48E3-BE4B-74B49EFF12FD}" dt="2021-08-18T21:16:07.016" v="4070" actId="700"/>
          <ac:spMkLst>
            <pc:docMk/>
            <pc:sldMk cId="80967774" sldId="370"/>
            <ac:spMk id="2" creationId="{2FC787EF-212A-451D-A77E-0745669130E4}"/>
          </ac:spMkLst>
        </pc:spChg>
        <pc:spChg chg="mod ord">
          <ac:chgData name="Hans Henseler" userId="57c50d95cf3557f5" providerId="LiveId" clId="{C170917A-AB63-48E3-BE4B-74B49EFF12FD}" dt="2021-08-18T21:21:08.480" v="4161"/>
          <ac:spMkLst>
            <pc:docMk/>
            <pc:sldMk cId="80967774" sldId="370"/>
            <ac:spMk id="3" creationId="{55F66494-2ECD-46B1-A477-EF8CB538B8D7}"/>
          </ac:spMkLst>
        </pc:spChg>
        <pc:spChg chg="del mod">
          <ac:chgData name="Hans Henseler" userId="57c50d95cf3557f5" providerId="LiveId" clId="{C170917A-AB63-48E3-BE4B-74B49EFF12FD}" dt="2021-08-18T21:16:07.016" v="4070" actId="700"/>
          <ac:spMkLst>
            <pc:docMk/>
            <pc:sldMk cId="80967774" sldId="370"/>
            <ac:spMk id="4" creationId="{9E6407E1-2D1D-4053-A9CF-9B3C4BF61FE1}"/>
          </ac:spMkLst>
        </pc:spChg>
      </pc:sldChg>
      <pc:sldChg chg="addSp delSp modSp new mod">
        <pc:chgData name="Hans Henseler" userId="57c50d95cf3557f5" providerId="LiveId" clId="{C170917A-AB63-48E3-BE4B-74B49EFF12FD}" dt="2021-08-18T20:55:25.354" v="3872"/>
        <pc:sldMkLst>
          <pc:docMk/>
          <pc:sldMk cId="2605781431" sldId="371"/>
        </pc:sldMkLst>
        <pc:spChg chg="mod">
          <ac:chgData name="Hans Henseler" userId="57c50d95cf3557f5" providerId="LiveId" clId="{C170917A-AB63-48E3-BE4B-74B49EFF12FD}" dt="2021-08-18T20:53:17.461" v="3860" actId="20577"/>
          <ac:spMkLst>
            <pc:docMk/>
            <pc:sldMk cId="2605781431" sldId="371"/>
            <ac:spMk id="2" creationId="{284673BC-0655-4017-ABA6-C1D8DD2D6385}"/>
          </ac:spMkLst>
        </pc:spChg>
        <pc:spChg chg="mod">
          <ac:chgData name="Hans Henseler" userId="57c50d95cf3557f5" providerId="LiveId" clId="{C170917A-AB63-48E3-BE4B-74B49EFF12FD}" dt="2021-08-18T20:55:25.354" v="3872"/>
          <ac:spMkLst>
            <pc:docMk/>
            <pc:sldMk cId="2605781431" sldId="371"/>
            <ac:spMk id="3" creationId="{A5C58AD4-18DA-4793-A26D-40803C9380DE}"/>
          </ac:spMkLst>
        </pc:spChg>
        <pc:spChg chg="del">
          <ac:chgData name="Hans Henseler" userId="57c50d95cf3557f5" providerId="LiveId" clId="{C170917A-AB63-48E3-BE4B-74B49EFF12FD}" dt="2021-08-18T20:54:38.185" v="3861"/>
          <ac:spMkLst>
            <pc:docMk/>
            <pc:sldMk cId="2605781431" sldId="371"/>
            <ac:spMk id="4" creationId="{BC94A368-C5DC-4833-855B-47F6500FFF7D}"/>
          </ac:spMkLst>
        </pc:spChg>
        <pc:graphicFrameChg chg="add mod modGraphic">
          <ac:chgData name="Hans Henseler" userId="57c50d95cf3557f5" providerId="LiveId" clId="{C170917A-AB63-48E3-BE4B-74B49EFF12FD}" dt="2021-08-18T20:55:05.543" v="3867" actId="1076"/>
          <ac:graphicFrameMkLst>
            <pc:docMk/>
            <pc:sldMk cId="2605781431" sldId="371"/>
            <ac:graphicFrameMk id="5" creationId="{6CF56014-BDA2-4D1D-A9AB-E3D57E6FF838}"/>
          </ac:graphicFrameMkLst>
        </pc:graphicFrameChg>
      </pc:sldChg>
      <pc:sldChg chg="modSp new mod">
        <pc:chgData name="Hans Henseler" userId="57c50d95cf3557f5" providerId="LiveId" clId="{C170917A-AB63-48E3-BE4B-74B49EFF12FD}" dt="2021-08-18T20:57:51.548" v="3972" actId="20577"/>
        <pc:sldMkLst>
          <pc:docMk/>
          <pc:sldMk cId="3887701502" sldId="372"/>
        </pc:sldMkLst>
        <pc:spChg chg="mod">
          <ac:chgData name="Hans Henseler" userId="57c50d95cf3557f5" providerId="LiveId" clId="{C170917A-AB63-48E3-BE4B-74B49EFF12FD}" dt="2021-08-18T20:56:18.685" v="3948" actId="20577"/>
          <ac:spMkLst>
            <pc:docMk/>
            <pc:sldMk cId="3887701502" sldId="372"/>
            <ac:spMk id="2" creationId="{4EF3972E-082B-4A13-A1D2-832CE0BD5A10}"/>
          </ac:spMkLst>
        </pc:spChg>
        <pc:spChg chg="mod">
          <ac:chgData name="Hans Henseler" userId="57c50d95cf3557f5" providerId="LiveId" clId="{C170917A-AB63-48E3-BE4B-74B49EFF12FD}" dt="2021-08-18T20:57:51.548" v="3972" actId="20577"/>
          <ac:spMkLst>
            <pc:docMk/>
            <pc:sldMk cId="3887701502" sldId="372"/>
            <ac:spMk id="3" creationId="{8F55B9FC-D63E-4376-9013-D93BA010E525}"/>
          </ac:spMkLst>
        </pc:spChg>
        <pc:spChg chg="mod">
          <ac:chgData name="Hans Henseler" userId="57c50d95cf3557f5" providerId="LiveId" clId="{C170917A-AB63-48E3-BE4B-74B49EFF12FD}" dt="2021-08-18T20:56:50.955" v="3956" actId="113"/>
          <ac:spMkLst>
            <pc:docMk/>
            <pc:sldMk cId="3887701502" sldId="372"/>
            <ac:spMk id="4" creationId="{4CA75DB0-714F-434E-BEC8-38E14A75A013}"/>
          </ac:spMkLst>
        </pc:spChg>
      </pc:sldChg>
      <pc:sldChg chg="delSp modSp new mod modClrScheme chgLayout">
        <pc:chgData name="Hans Henseler" userId="57c50d95cf3557f5" providerId="LiveId" clId="{C170917A-AB63-48E3-BE4B-74B49EFF12FD}" dt="2021-08-18T21:20:26.482" v="4154" actId="5793"/>
        <pc:sldMkLst>
          <pc:docMk/>
          <pc:sldMk cId="4253206733" sldId="373"/>
        </pc:sldMkLst>
        <pc:spChg chg="mod ord">
          <ac:chgData name="Hans Henseler" userId="57c50d95cf3557f5" providerId="LiveId" clId="{C170917A-AB63-48E3-BE4B-74B49EFF12FD}" dt="2021-08-18T21:17:41.008" v="4098" actId="700"/>
          <ac:spMkLst>
            <pc:docMk/>
            <pc:sldMk cId="4253206733" sldId="373"/>
            <ac:spMk id="2" creationId="{359E71EB-6F41-43B9-9E56-1C7C9D93D09B}"/>
          </ac:spMkLst>
        </pc:spChg>
        <pc:spChg chg="mod ord">
          <ac:chgData name="Hans Henseler" userId="57c50d95cf3557f5" providerId="LiveId" clId="{C170917A-AB63-48E3-BE4B-74B49EFF12FD}" dt="2021-08-18T21:20:26.482" v="4154" actId="5793"/>
          <ac:spMkLst>
            <pc:docMk/>
            <pc:sldMk cId="4253206733" sldId="373"/>
            <ac:spMk id="3" creationId="{4F1A3F2B-416C-4355-BAB4-ED71917DA215}"/>
          </ac:spMkLst>
        </pc:spChg>
        <pc:spChg chg="del">
          <ac:chgData name="Hans Henseler" userId="57c50d95cf3557f5" providerId="LiveId" clId="{C170917A-AB63-48E3-BE4B-74B49EFF12FD}" dt="2021-08-18T21:17:41.008" v="4098" actId="700"/>
          <ac:spMkLst>
            <pc:docMk/>
            <pc:sldMk cId="4253206733" sldId="373"/>
            <ac:spMk id="4" creationId="{EA6411B2-B985-4399-88E2-DFA93C07A736}"/>
          </ac:spMkLst>
        </pc:spChg>
      </pc:sldChg>
      <pc:sldChg chg="addSp delSp modSp new mod modClrScheme chgLayout">
        <pc:chgData name="Hans Henseler" userId="57c50d95cf3557f5" providerId="LiveId" clId="{C170917A-AB63-48E3-BE4B-74B49EFF12FD}" dt="2021-08-18T21:20:41.401" v="4156"/>
        <pc:sldMkLst>
          <pc:docMk/>
          <pc:sldMk cId="1606479656" sldId="374"/>
        </pc:sldMkLst>
        <pc:spChg chg="mod ord">
          <ac:chgData name="Hans Henseler" userId="57c50d95cf3557f5" providerId="LiveId" clId="{C170917A-AB63-48E3-BE4B-74B49EFF12FD}" dt="2021-08-18T21:16:26.945" v="4072" actId="700"/>
          <ac:spMkLst>
            <pc:docMk/>
            <pc:sldMk cId="1606479656" sldId="374"/>
            <ac:spMk id="2" creationId="{D44FBC7B-2629-4EAC-ADD0-5D49AD92DD21}"/>
          </ac:spMkLst>
        </pc:spChg>
        <pc:spChg chg="del mod ord">
          <ac:chgData name="Hans Henseler" userId="57c50d95cf3557f5" providerId="LiveId" clId="{C170917A-AB63-48E3-BE4B-74B49EFF12FD}" dt="2021-08-18T21:16:26.945" v="4072" actId="700"/>
          <ac:spMkLst>
            <pc:docMk/>
            <pc:sldMk cId="1606479656" sldId="374"/>
            <ac:spMk id="3" creationId="{F4730489-6CE5-48A6-8DA0-7BBC50829268}"/>
          </ac:spMkLst>
        </pc:spChg>
        <pc:spChg chg="del">
          <ac:chgData name="Hans Henseler" userId="57c50d95cf3557f5" providerId="LiveId" clId="{C170917A-AB63-48E3-BE4B-74B49EFF12FD}" dt="2021-08-18T21:16:26.945" v="4072" actId="700"/>
          <ac:spMkLst>
            <pc:docMk/>
            <pc:sldMk cId="1606479656" sldId="374"/>
            <ac:spMk id="4" creationId="{DFF13DD4-4866-4223-872C-6073A338C3D8}"/>
          </ac:spMkLst>
        </pc:spChg>
        <pc:spChg chg="add mod ord">
          <ac:chgData name="Hans Henseler" userId="57c50d95cf3557f5" providerId="LiveId" clId="{C170917A-AB63-48E3-BE4B-74B49EFF12FD}" dt="2021-08-18T21:20:41.401" v="4156"/>
          <ac:spMkLst>
            <pc:docMk/>
            <pc:sldMk cId="1606479656" sldId="374"/>
            <ac:spMk id="5" creationId="{01F95A46-488E-440F-91FC-EE5EA3BD7459}"/>
          </ac:spMkLst>
        </pc:spChg>
      </pc:sldChg>
      <pc:sldChg chg="addSp delSp modSp new mod modClrScheme chgLayout">
        <pc:chgData name="Hans Henseler" userId="57c50d95cf3557f5" providerId="LiveId" clId="{C170917A-AB63-48E3-BE4B-74B49EFF12FD}" dt="2021-08-20T20:01:28.916" v="7847" actId="20577"/>
        <pc:sldMkLst>
          <pc:docMk/>
          <pc:sldMk cId="2522741373" sldId="375"/>
        </pc:sldMkLst>
        <pc:spChg chg="del mod ord">
          <ac:chgData name="Hans Henseler" userId="57c50d95cf3557f5" providerId="LiveId" clId="{C170917A-AB63-48E3-BE4B-74B49EFF12FD}" dt="2021-08-19T19:43:16.192" v="4228" actId="700"/>
          <ac:spMkLst>
            <pc:docMk/>
            <pc:sldMk cId="2522741373" sldId="375"/>
            <ac:spMk id="2" creationId="{79135D07-F0E5-4E5D-811F-4FB11B5DB214}"/>
          </ac:spMkLst>
        </pc:spChg>
        <pc:spChg chg="add mod ord">
          <ac:chgData name="Hans Henseler" userId="57c50d95cf3557f5" providerId="LiveId" clId="{C170917A-AB63-48E3-BE4B-74B49EFF12FD}" dt="2021-08-20T06:59:51.883" v="4238" actId="20577"/>
          <ac:spMkLst>
            <pc:docMk/>
            <pc:sldMk cId="2522741373" sldId="375"/>
            <ac:spMk id="3" creationId="{0A0AA6D9-FA75-4B2C-8EFB-FEE3F9366577}"/>
          </ac:spMkLst>
        </pc:spChg>
        <pc:spChg chg="add mod ord">
          <ac:chgData name="Hans Henseler" userId="57c50d95cf3557f5" providerId="LiveId" clId="{C170917A-AB63-48E3-BE4B-74B49EFF12FD}" dt="2021-08-20T20:01:28.916" v="7847" actId="20577"/>
          <ac:spMkLst>
            <pc:docMk/>
            <pc:sldMk cId="2522741373" sldId="375"/>
            <ac:spMk id="4" creationId="{9B5ACEB7-9FE6-41A8-A4F7-AB303A2DBF20}"/>
          </ac:spMkLst>
        </pc:spChg>
      </pc:sldChg>
      <pc:sldChg chg="modSp add mod modClrScheme chgLayout">
        <pc:chgData name="Hans Henseler" userId="57c50d95cf3557f5" providerId="LiveId" clId="{C170917A-AB63-48E3-BE4B-74B49EFF12FD}" dt="2021-08-20T19:28:45.403" v="7538" actId="21"/>
        <pc:sldMkLst>
          <pc:docMk/>
          <pc:sldMk cId="829287142" sldId="426"/>
        </pc:sldMkLst>
        <pc:spChg chg="mod ord">
          <ac:chgData name="Hans Henseler" userId="57c50d95cf3557f5" providerId="LiveId" clId="{C170917A-AB63-48E3-BE4B-74B49EFF12FD}" dt="2021-08-20T19:27:33.848" v="7531" actId="700"/>
          <ac:spMkLst>
            <pc:docMk/>
            <pc:sldMk cId="829287142" sldId="426"/>
            <ac:spMk id="37890" creationId="{00000000-0000-0000-0000-000000000000}"/>
          </ac:spMkLst>
        </pc:spChg>
        <pc:spChg chg="mod ord">
          <ac:chgData name="Hans Henseler" userId="57c50d95cf3557f5" providerId="LiveId" clId="{C170917A-AB63-48E3-BE4B-74B49EFF12FD}" dt="2021-08-20T19:28:45.403" v="7538" actId="21"/>
          <ac:spMkLst>
            <pc:docMk/>
            <pc:sldMk cId="829287142" sldId="426"/>
            <ac:spMk id="37891" creationId="{00000000-0000-0000-0000-000000000000}"/>
          </ac:spMkLst>
        </pc:spChg>
      </pc:sldChg>
      <pc:sldChg chg="addSp delSp modSp add mod modClrScheme chgLayout">
        <pc:chgData name="Hans Henseler" userId="57c50d95cf3557f5" providerId="LiveId" clId="{C170917A-AB63-48E3-BE4B-74B49EFF12FD}" dt="2021-08-20T19:27:45.704" v="7534"/>
        <pc:sldMkLst>
          <pc:docMk/>
          <pc:sldMk cId="2744411235" sldId="428"/>
        </pc:sldMkLst>
        <pc:spChg chg="add del mod ord">
          <ac:chgData name="Hans Henseler" userId="57c50d95cf3557f5" providerId="LiveId" clId="{C170917A-AB63-48E3-BE4B-74B49EFF12FD}" dt="2021-08-20T19:27:45.704" v="7534"/>
          <ac:spMkLst>
            <pc:docMk/>
            <pc:sldMk cId="2744411235" sldId="428"/>
            <ac:spMk id="2" creationId="{1E0BC583-93C1-4750-82FB-13A9B283AA4C}"/>
          </ac:spMkLst>
        </pc:spChg>
        <pc:spChg chg="mod ord">
          <ac:chgData name="Hans Henseler" userId="57c50d95cf3557f5" providerId="LiveId" clId="{C170917A-AB63-48E3-BE4B-74B49EFF12FD}" dt="2021-08-20T19:27:39.792" v="7532" actId="700"/>
          <ac:spMkLst>
            <pc:docMk/>
            <pc:sldMk cId="2744411235" sldId="428"/>
            <ac:spMk id="54274" creationId="{00000000-0000-0000-0000-000000000000}"/>
          </ac:spMkLst>
        </pc:spChg>
        <pc:picChg chg="add mod">
          <ac:chgData name="Hans Henseler" userId="57c50d95cf3557f5" providerId="LiveId" clId="{C170917A-AB63-48E3-BE4B-74B49EFF12FD}" dt="2021-08-20T19:27:45.704" v="7534"/>
          <ac:picMkLst>
            <pc:docMk/>
            <pc:sldMk cId="2744411235" sldId="428"/>
            <ac:picMk id="5" creationId="{F246D961-00B4-46B3-A5C7-9C79285ACA96}"/>
          </ac:picMkLst>
        </pc:picChg>
        <pc:picChg chg="del">
          <ac:chgData name="Hans Henseler" userId="57c50d95cf3557f5" providerId="LiveId" clId="{C170917A-AB63-48E3-BE4B-74B49EFF12FD}" dt="2021-08-20T19:27:43.091" v="7533" actId="21"/>
          <ac:picMkLst>
            <pc:docMk/>
            <pc:sldMk cId="2744411235" sldId="428"/>
            <ac:picMk id="1026" creationId="{00000000-0000-0000-0000-000000000000}"/>
          </ac:picMkLst>
        </pc:picChg>
      </pc:sldChg>
      <pc:sldChg chg="addSp delSp modSp add mod modClrScheme chgLayout">
        <pc:chgData name="Hans Henseler" userId="57c50d95cf3557f5" providerId="LiveId" clId="{C170917A-AB63-48E3-BE4B-74B49EFF12FD}" dt="2021-08-20T19:27:55.501" v="7537"/>
        <pc:sldMkLst>
          <pc:docMk/>
          <pc:sldMk cId="1265628823" sldId="429"/>
        </pc:sldMkLst>
        <pc:spChg chg="mod ord">
          <ac:chgData name="Hans Henseler" userId="57c50d95cf3557f5" providerId="LiveId" clId="{C170917A-AB63-48E3-BE4B-74B49EFF12FD}" dt="2021-08-20T19:27:50.864" v="7535" actId="700"/>
          <ac:spMkLst>
            <pc:docMk/>
            <pc:sldMk cId="1265628823" sldId="429"/>
            <ac:spMk id="2" creationId="{00000000-0000-0000-0000-000000000000}"/>
          </ac:spMkLst>
        </pc:spChg>
        <pc:spChg chg="add del mod ord">
          <ac:chgData name="Hans Henseler" userId="57c50d95cf3557f5" providerId="LiveId" clId="{C170917A-AB63-48E3-BE4B-74B49EFF12FD}" dt="2021-08-20T19:27:55.501" v="7537"/>
          <ac:spMkLst>
            <pc:docMk/>
            <pc:sldMk cId="1265628823" sldId="429"/>
            <ac:spMk id="3" creationId="{2DE28053-B12C-45E6-94E2-F2CC5BA78D03}"/>
          </ac:spMkLst>
        </pc:spChg>
        <pc:picChg chg="add mod">
          <ac:chgData name="Hans Henseler" userId="57c50d95cf3557f5" providerId="LiveId" clId="{C170917A-AB63-48E3-BE4B-74B49EFF12FD}" dt="2021-08-20T19:27:55.501" v="7537"/>
          <ac:picMkLst>
            <pc:docMk/>
            <pc:sldMk cId="1265628823" sldId="429"/>
            <ac:picMk id="5" creationId="{C9B4E351-A032-411E-B8BA-1849AB66C900}"/>
          </ac:picMkLst>
        </pc:picChg>
        <pc:picChg chg="del">
          <ac:chgData name="Hans Henseler" userId="57c50d95cf3557f5" providerId="LiveId" clId="{C170917A-AB63-48E3-BE4B-74B49EFF12FD}" dt="2021-08-20T19:27:53.010" v="7536" actId="21"/>
          <ac:picMkLst>
            <pc:docMk/>
            <pc:sldMk cId="1265628823" sldId="429"/>
            <ac:picMk id="3074" creationId="{00000000-0000-0000-0000-000000000000}"/>
          </ac:picMkLst>
        </pc:picChg>
      </pc:sldChg>
      <pc:sldChg chg="delSp modSp add mod modClrScheme chgLayout">
        <pc:chgData name="Hans Henseler" userId="57c50d95cf3557f5" providerId="LiveId" clId="{C170917A-AB63-48E3-BE4B-74B49EFF12FD}" dt="2021-08-20T07:14:16.705" v="4464" actId="1076"/>
        <pc:sldMkLst>
          <pc:docMk/>
          <pc:sldMk cId="3997946361" sldId="485"/>
        </pc:sldMkLst>
        <pc:spChg chg="del mod ord">
          <ac:chgData name="Hans Henseler" userId="57c50d95cf3557f5" providerId="LiveId" clId="{C170917A-AB63-48E3-BE4B-74B49EFF12FD}" dt="2021-08-20T07:13:48.920" v="4462" actId="478"/>
          <ac:spMkLst>
            <pc:docMk/>
            <pc:sldMk cId="3997946361" sldId="485"/>
            <ac:spMk id="2" creationId="{34DADDBC-60E6-408D-AF8B-C4DB5EAF0E0C}"/>
          </ac:spMkLst>
        </pc:spChg>
        <pc:spChg chg="mod">
          <ac:chgData name="Hans Henseler" userId="57c50d95cf3557f5" providerId="LiveId" clId="{C170917A-AB63-48E3-BE4B-74B49EFF12FD}" dt="2021-08-20T07:14:16.705" v="4464" actId="1076"/>
          <ac:spMkLst>
            <pc:docMk/>
            <pc:sldMk cId="3997946361" sldId="485"/>
            <ac:spMk id="3" creationId="{00000000-0000-0000-0000-000000000000}"/>
          </ac:spMkLst>
        </pc:spChg>
        <pc:spChg chg="mod ord">
          <ac:chgData name="Hans Henseler" userId="57c50d95cf3557f5" providerId="LiveId" clId="{C170917A-AB63-48E3-BE4B-74B49EFF12FD}" dt="2021-08-20T07:13:42.410" v="4461" actId="700"/>
          <ac:spMkLst>
            <pc:docMk/>
            <pc:sldMk cId="3997946361" sldId="485"/>
            <ac:spMk id="5" creationId="{00000000-0000-0000-0000-000000000000}"/>
          </ac:spMkLst>
        </pc:spChg>
        <pc:picChg chg="mod ord">
          <ac:chgData name="Hans Henseler" userId="57c50d95cf3557f5" providerId="LiveId" clId="{C170917A-AB63-48E3-BE4B-74B49EFF12FD}" dt="2021-08-20T07:13:42.410" v="4461" actId="700"/>
          <ac:picMkLst>
            <pc:docMk/>
            <pc:sldMk cId="3997946361" sldId="485"/>
            <ac:picMk id="8195" creationId="{00000000-0000-0000-0000-000000000000}"/>
          </ac:picMkLst>
        </pc:picChg>
      </pc:sldChg>
      <pc:sldChg chg="modSp add mod modClrScheme chgLayout">
        <pc:chgData name="Hans Henseler" userId="57c50d95cf3557f5" providerId="LiveId" clId="{C170917A-AB63-48E3-BE4B-74B49EFF12FD}" dt="2021-08-20T07:22:29.586" v="4885" actId="700"/>
        <pc:sldMkLst>
          <pc:docMk/>
          <pc:sldMk cId="1021099417" sldId="486"/>
        </pc:sldMkLst>
        <pc:spChg chg="mod ord">
          <ac:chgData name="Hans Henseler" userId="57c50d95cf3557f5" providerId="LiveId" clId="{C170917A-AB63-48E3-BE4B-74B49EFF12FD}" dt="2021-08-20T07:22:29.586" v="4885" actId="700"/>
          <ac:spMkLst>
            <pc:docMk/>
            <pc:sldMk cId="1021099417" sldId="486"/>
            <ac:spMk id="2" creationId="{AA9DFB27-5772-4648-BC43-25CD6B2E0AB0}"/>
          </ac:spMkLst>
        </pc:spChg>
        <pc:spChg chg="mod ord">
          <ac:chgData name="Hans Henseler" userId="57c50d95cf3557f5" providerId="LiveId" clId="{C170917A-AB63-48E3-BE4B-74B49EFF12FD}" dt="2021-08-20T07:22:29.586" v="4885" actId="700"/>
          <ac:spMkLst>
            <pc:docMk/>
            <pc:sldMk cId="1021099417" sldId="486"/>
            <ac:spMk id="3" creationId="{46D1F697-6698-4755-8DD7-48DE45D9150E}"/>
          </ac:spMkLst>
        </pc:spChg>
        <pc:spChg chg="mod ord">
          <ac:chgData name="Hans Henseler" userId="57c50d95cf3557f5" providerId="LiveId" clId="{C170917A-AB63-48E3-BE4B-74B49EFF12FD}" dt="2021-08-20T07:22:29.586" v="4885" actId="700"/>
          <ac:spMkLst>
            <pc:docMk/>
            <pc:sldMk cId="1021099417" sldId="486"/>
            <ac:spMk id="12290" creationId="{00000000-0000-0000-0000-000000000000}"/>
          </ac:spMkLst>
        </pc:spChg>
      </pc:sldChg>
      <pc:sldChg chg="delSp modSp add mod modClrScheme chgLayout">
        <pc:chgData name="Hans Henseler" userId="57c50d95cf3557f5" providerId="LiveId" clId="{C170917A-AB63-48E3-BE4B-74B49EFF12FD}" dt="2021-08-20T07:22:54.286" v="4888" actId="478"/>
        <pc:sldMkLst>
          <pc:docMk/>
          <pc:sldMk cId="2816403874" sldId="487"/>
        </pc:sldMkLst>
        <pc:spChg chg="del mod ord">
          <ac:chgData name="Hans Henseler" userId="57c50d95cf3557f5" providerId="LiveId" clId="{C170917A-AB63-48E3-BE4B-74B49EFF12FD}" dt="2021-08-20T07:22:54.286" v="4888" actId="478"/>
          <ac:spMkLst>
            <pc:docMk/>
            <pc:sldMk cId="2816403874" sldId="487"/>
            <ac:spMk id="5" creationId="{0FA4E9BD-4616-4D69-B1FD-F454F0B8FA9A}"/>
          </ac:spMkLst>
        </pc:spChg>
        <pc:spChg chg="mod ord">
          <ac:chgData name="Hans Henseler" userId="57c50d95cf3557f5" providerId="LiveId" clId="{C170917A-AB63-48E3-BE4B-74B49EFF12FD}" dt="2021-08-20T07:22:40.385" v="4886" actId="700"/>
          <ac:spMkLst>
            <pc:docMk/>
            <pc:sldMk cId="2816403874" sldId="487"/>
            <ac:spMk id="7" creationId="{B1E6B03C-0196-4CF7-B1A5-2F7977589A3D}"/>
          </ac:spMkLst>
        </pc:spChg>
        <pc:picChg chg="mod ord">
          <ac:chgData name="Hans Henseler" userId="57c50d95cf3557f5" providerId="LiveId" clId="{C170917A-AB63-48E3-BE4B-74B49EFF12FD}" dt="2021-08-20T07:22:40.385" v="4886" actId="700"/>
          <ac:picMkLst>
            <pc:docMk/>
            <pc:sldMk cId="2816403874" sldId="487"/>
            <ac:picMk id="6" creationId="{F3AE764A-68F0-44E7-835B-AE89976AF05B}"/>
          </ac:picMkLst>
        </pc:picChg>
      </pc:sldChg>
      <pc:sldChg chg="addSp delSp modSp add mod modClrScheme chgLayout">
        <pc:chgData name="Hans Henseler" userId="57c50d95cf3557f5" providerId="LiveId" clId="{C170917A-AB63-48E3-BE4B-74B49EFF12FD}" dt="2021-08-20T07:22:57.478" v="4889" actId="478"/>
        <pc:sldMkLst>
          <pc:docMk/>
          <pc:sldMk cId="1115100250" sldId="488"/>
        </pc:sldMkLst>
        <pc:spChg chg="mod ord">
          <ac:chgData name="Hans Henseler" userId="57c50d95cf3557f5" providerId="LiveId" clId="{C170917A-AB63-48E3-BE4B-74B49EFF12FD}" dt="2021-08-20T07:22:40.385" v="4886" actId="700"/>
          <ac:spMkLst>
            <pc:docMk/>
            <pc:sldMk cId="1115100250" sldId="488"/>
            <ac:spMk id="2" creationId="{00000000-0000-0000-0000-000000000000}"/>
          </ac:spMkLst>
        </pc:spChg>
        <pc:spChg chg="del mod ord">
          <ac:chgData name="Hans Henseler" userId="57c50d95cf3557f5" providerId="LiveId" clId="{C170917A-AB63-48E3-BE4B-74B49EFF12FD}" dt="2021-08-20T07:22:57.478" v="4889" actId="478"/>
          <ac:spMkLst>
            <pc:docMk/>
            <pc:sldMk cId="1115100250" sldId="488"/>
            <ac:spMk id="3" creationId="{DDC31B38-245E-4659-894B-DF2138EF9401}"/>
          </ac:spMkLst>
        </pc:spChg>
        <pc:spChg chg="add mod ord">
          <ac:chgData name="Hans Henseler" userId="57c50d95cf3557f5" providerId="LiveId" clId="{C170917A-AB63-48E3-BE4B-74B49EFF12FD}" dt="2021-08-20T07:22:40.385" v="4886" actId="700"/>
          <ac:spMkLst>
            <pc:docMk/>
            <pc:sldMk cId="1115100250" sldId="488"/>
            <ac:spMk id="4" creationId="{B404D1E4-7CB4-4AE1-9A79-23E786391CEE}"/>
          </ac:spMkLst>
        </pc:spChg>
      </pc:sldChg>
      <pc:sldChg chg="delSp modSp add mod modClrScheme chgLayout">
        <pc:chgData name="Hans Henseler" userId="57c50d95cf3557f5" providerId="LiveId" clId="{C170917A-AB63-48E3-BE4B-74B49EFF12FD}" dt="2021-08-20T13:59:02.978" v="5164" actId="20577"/>
        <pc:sldMkLst>
          <pc:docMk/>
          <pc:sldMk cId="3082806374" sldId="489"/>
        </pc:sldMkLst>
        <pc:spChg chg="del mod ord">
          <ac:chgData name="Hans Henseler" userId="57c50d95cf3557f5" providerId="LiveId" clId="{C170917A-AB63-48E3-BE4B-74B49EFF12FD}" dt="2021-08-20T07:23:00.390" v="4891" actId="478"/>
          <ac:spMkLst>
            <pc:docMk/>
            <pc:sldMk cId="3082806374" sldId="489"/>
            <ac:spMk id="2" creationId="{56358329-85DD-43CB-8061-37E5A22FFD8D}"/>
          </ac:spMkLst>
        </pc:spChg>
        <pc:spChg chg="mod ord">
          <ac:chgData name="Hans Henseler" userId="57c50d95cf3557f5" providerId="LiveId" clId="{C170917A-AB63-48E3-BE4B-74B49EFF12FD}" dt="2021-08-20T13:58:56.367" v="5152" actId="20577"/>
          <ac:spMkLst>
            <pc:docMk/>
            <pc:sldMk cId="3082806374" sldId="489"/>
            <ac:spMk id="20482" creationId="{00000000-0000-0000-0000-000000000000}"/>
          </ac:spMkLst>
        </pc:spChg>
        <pc:spChg chg="mod ord">
          <ac:chgData name="Hans Henseler" userId="57c50d95cf3557f5" providerId="LiveId" clId="{C170917A-AB63-48E3-BE4B-74B49EFF12FD}" dt="2021-08-20T13:59:02.978" v="5164" actId="20577"/>
          <ac:spMkLst>
            <pc:docMk/>
            <pc:sldMk cId="3082806374" sldId="489"/>
            <ac:spMk id="20483" creationId="{00000000-0000-0000-0000-000000000000}"/>
          </ac:spMkLst>
        </pc:spChg>
      </pc:sldChg>
      <pc:sldChg chg="modSp add mod modClrScheme chgLayout">
        <pc:chgData name="Hans Henseler" userId="57c50d95cf3557f5" providerId="LiveId" clId="{C170917A-AB63-48E3-BE4B-74B49EFF12FD}" dt="2021-08-20T18:52:15.972" v="5380" actId="27636"/>
        <pc:sldMkLst>
          <pc:docMk/>
          <pc:sldMk cId="1831704017" sldId="491"/>
        </pc:sldMkLst>
        <pc:spChg chg="mod ord">
          <ac:chgData name="Hans Henseler" userId="57c50d95cf3557f5" providerId="LiveId" clId="{C170917A-AB63-48E3-BE4B-74B49EFF12FD}" dt="2021-08-20T07:22:40.385" v="4886" actId="700"/>
          <ac:spMkLst>
            <pc:docMk/>
            <pc:sldMk cId="1831704017" sldId="491"/>
            <ac:spMk id="2" creationId="{9C9D0CBF-3F04-44E1-8837-0FD446283BC8}"/>
          </ac:spMkLst>
        </pc:spChg>
        <pc:spChg chg="mod ord">
          <ac:chgData name="Hans Henseler" userId="57c50d95cf3557f5" providerId="LiveId" clId="{C170917A-AB63-48E3-BE4B-74B49EFF12FD}" dt="2021-08-20T13:59:25.446" v="5194" actId="20577"/>
          <ac:spMkLst>
            <pc:docMk/>
            <pc:sldMk cId="1831704017" sldId="491"/>
            <ac:spMk id="29698" creationId="{00000000-0000-0000-0000-000000000000}"/>
          </ac:spMkLst>
        </pc:spChg>
        <pc:spChg chg="mod ord">
          <ac:chgData name="Hans Henseler" userId="57c50d95cf3557f5" providerId="LiveId" clId="{C170917A-AB63-48E3-BE4B-74B49EFF12FD}" dt="2021-08-20T18:52:15.972" v="5380" actId="27636"/>
          <ac:spMkLst>
            <pc:docMk/>
            <pc:sldMk cId="1831704017" sldId="491"/>
            <ac:spMk id="29699" creationId="{00000000-0000-0000-0000-000000000000}"/>
          </ac:spMkLst>
        </pc:spChg>
      </pc:sldChg>
      <pc:sldChg chg="modSp add del mod modClrScheme chgLayout">
        <pc:chgData name="Hans Henseler" userId="57c50d95cf3557f5" providerId="LiveId" clId="{C170917A-AB63-48E3-BE4B-74B49EFF12FD}" dt="2021-08-20T18:51:17.674" v="5363" actId="2696"/>
        <pc:sldMkLst>
          <pc:docMk/>
          <pc:sldMk cId="153413099" sldId="492"/>
        </pc:sldMkLst>
        <pc:spChg chg="mod ord">
          <ac:chgData name="Hans Henseler" userId="57c50d95cf3557f5" providerId="LiveId" clId="{C170917A-AB63-48E3-BE4B-74B49EFF12FD}" dt="2021-08-20T07:22:40.385" v="4886" actId="700"/>
          <ac:spMkLst>
            <pc:docMk/>
            <pc:sldMk cId="153413099" sldId="492"/>
            <ac:spMk id="2" creationId="{E429A681-7E57-4BFF-8B5B-E45A5BE3387B}"/>
          </ac:spMkLst>
        </pc:spChg>
        <pc:spChg chg="mod ord">
          <ac:chgData name="Hans Henseler" userId="57c50d95cf3557f5" providerId="LiveId" clId="{C170917A-AB63-48E3-BE4B-74B49EFF12FD}" dt="2021-08-20T07:22:40.385" v="4886" actId="700"/>
          <ac:spMkLst>
            <pc:docMk/>
            <pc:sldMk cId="153413099" sldId="492"/>
            <ac:spMk id="23554" creationId="{00000000-0000-0000-0000-000000000000}"/>
          </ac:spMkLst>
        </pc:spChg>
        <pc:spChg chg="mod ord">
          <ac:chgData name="Hans Henseler" userId="57c50d95cf3557f5" providerId="LiveId" clId="{C170917A-AB63-48E3-BE4B-74B49EFF12FD}" dt="2021-08-20T07:22:40.385" v="4886" actId="700"/>
          <ac:spMkLst>
            <pc:docMk/>
            <pc:sldMk cId="153413099" sldId="492"/>
            <ac:spMk id="23555" creationId="{00000000-0000-0000-0000-000000000000}"/>
          </ac:spMkLst>
        </pc:spChg>
      </pc:sldChg>
      <pc:sldChg chg="addSp delSp modSp add mod modClrScheme chgLayout">
        <pc:chgData name="Hans Henseler" userId="57c50d95cf3557f5" providerId="LiveId" clId="{C170917A-AB63-48E3-BE4B-74B49EFF12FD}" dt="2021-08-20T19:11:55.722" v="6905" actId="6264"/>
        <pc:sldMkLst>
          <pc:docMk/>
          <pc:sldMk cId="1595470952" sldId="493"/>
        </pc:sldMkLst>
        <pc:spChg chg="mod ord">
          <ac:chgData name="Hans Henseler" userId="57c50d95cf3557f5" providerId="LiveId" clId="{C170917A-AB63-48E3-BE4B-74B49EFF12FD}" dt="2021-08-20T19:11:55.722" v="6905" actId="6264"/>
          <ac:spMkLst>
            <pc:docMk/>
            <pc:sldMk cId="1595470952" sldId="493"/>
            <ac:spMk id="2" creationId="{00000000-0000-0000-0000-000000000000}"/>
          </ac:spMkLst>
        </pc:spChg>
        <pc:spChg chg="mod ord">
          <ac:chgData name="Hans Henseler" userId="57c50d95cf3557f5" providerId="LiveId" clId="{C170917A-AB63-48E3-BE4B-74B49EFF12FD}" dt="2021-08-20T19:11:55.722" v="6905" actId="6264"/>
          <ac:spMkLst>
            <pc:docMk/>
            <pc:sldMk cId="1595470952" sldId="493"/>
            <ac:spMk id="3" creationId="{0064C36F-4B88-44A3-BA72-1660C515F15C}"/>
          </ac:spMkLst>
        </pc:spChg>
        <pc:spChg chg="add del mod ord">
          <ac:chgData name="Hans Henseler" userId="57c50d95cf3557f5" providerId="LiveId" clId="{C170917A-AB63-48E3-BE4B-74B49EFF12FD}" dt="2021-08-20T19:10:18.077" v="6766"/>
          <ac:spMkLst>
            <pc:docMk/>
            <pc:sldMk cId="1595470952" sldId="493"/>
            <ac:spMk id="4" creationId="{9FBD68BD-367E-49D7-97EF-69CC72820280}"/>
          </ac:spMkLst>
        </pc:spChg>
        <pc:spChg chg="add del mod">
          <ac:chgData name="Hans Henseler" userId="57c50d95cf3557f5" providerId="LiveId" clId="{C170917A-AB63-48E3-BE4B-74B49EFF12FD}" dt="2021-08-20T19:11:55.722" v="6905" actId="6264"/>
          <ac:spMkLst>
            <pc:docMk/>
            <pc:sldMk cId="1595470952" sldId="493"/>
            <ac:spMk id="6" creationId="{EC396856-A1BD-42C7-8101-303164128440}"/>
          </ac:spMkLst>
        </pc:spChg>
        <pc:spChg chg="add del mod">
          <ac:chgData name="Hans Henseler" userId="57c50d95cf3557f5" providerId="LiveId" clId="{C170917A-AB63-48E3-BE4B-74B49EFF12FD}" dt="2021-08-20T19:11:55.722" v="6905" actId="6264"/>
          <ac:spMkLst>
            <pc:docMk/>
            <pc:sldMk cId="1595470952" sldId="493"/>
            <ac:spMk id="7" creationId="{B2E5007E-0C4D-4CB7-9CAA-F57D636194F2}"/>
          </ac:spMkLst>
        </pc:spChg>
        <pc:spChg chg="add del mod">
          <ac:chgData name="Hans Henseler" userId="57c50d95cf3557f5" providerId="LiveId" clId="{C170917A-AB63-48E3-BE4B-74B49EFF12FD}" dt="2021-08-20T19:11:55.722" v="6905" actId="6264"/>
          <ac:spMkLst>
            <pc:docMk/>
            <pc:sldMk cId="1595470952" sldId="493"/>
            <ac:spMk id="8" creationId="{B63C1B95-A6DA-4771-AE56-6AF0322DCFC1}"/>
          </ac:spMkLst>
        </pc:spChg>
        <pc:spChg chg="mod ord">
          <ac:chgData name="Hans Henseler" userId="57c50d95cf3557f5" providerId="LiveId" clId="{C170917A-AB63-48E3-BE4B-74B49EFF12FD}" dt="2021-08-20T19:11:55.722" v="6905" actId="6264"/>
          <ac:spMkLst>
            <pc:docMk/>
            <pc:sldMk cId="1595470952" sldId="493"/>
            <ac:spMk id="21506" creationId="{00000000-0000-0000-0000-000000000000}"/>
          </ac:spMkLst>
        </pc:spChg>
        <pc:picChg chg="add mod ord">
          <ac:chgData name="Hans Henseler" userId="57c50d95cf3557f5" providerId="LiveId" clId="{C170917A-AB63-48E3-BE4B-74B49EFF12FD}" dt="2021-08-20T19:11:55.722" v="6905" actId="6264"/>
          <ac:picMkLst>
            <pc:docMk/>
            <pc:sldMk cId="1595470952" sldId="493"/>
            <ac:picMk id="5" creationId="{DC4F1148-84CA-4988-A48A-A6BD92722C95}"/>
          </ac:picMkLst>
        </pc:picChg>
      </pc:sldChg>
      <pc:sldChg chg="addSp delSp modSp add mod modClrScheme modAnim chgLayout">
        <pc:chgData name="Hans Henseler" userId="57c50d95cf3557f5" providerId="LiveId" clId="{C170917A-AB63-48E3-BE4B-74B49EFF12FD}" dt="2021-08-20T07:27:08.766" v="4918" actId="478"/>
        <pc:sldMkLst>
          <pc:docMk/>
          <pc:sldMk cId="4259913366" sldId="494"/>
        </pc:sldMkLst>
        <pc:spChg chg="del mod ord">
          <ac:chgData name="Hans Henseler" userId="57c50d95cf3557f5" providerId="LiveId" clId="{C170917A-AB63-48E3-BE4B-74B49EFF12FD}" dt="2021-08-20T07:27:08.766" v="4918" actId="478"/>
          <ac:spMkLst>
            <pc:docMk/>
            <pc:sldMk cId="4259913366" sldId="494"/>
            <ac:spMk id="2" creationId="{A7186CF7-BF34-4E3A-883F-4658C9FE1B77}"/>
          </ac:spMkLst>
        </pc:spChg>
        <pc:spChg chg="mod">
          <ac:chgData name="Hans Henseler" userId="57c50d95cf3557f5" providerId="LiveId" clId="{C170917A-AB63-48E3-BE4B-74B49EFF12FD}" dt="2021-08-20T07:24:04.084" v="4900" actId="1076"/>
          <ac:spMkLst>
            <pc:docMk/>
            <pc:sldMk cId="4259913366" sldId="494"/>
            <ac:spMk id="4" creationId="{00000000-0000-0000-0000-000000000000}"/>
          </ac:spMkLst>
        </pc:spChg>
        <pc:spChg chg="mod">
          <ac:chgData name="Hans Henseler" userId="57c50d95cf3557f5" providerId="LiveId" clId="{C170917A-AB63-48E3-BE4B-74B49EFF12FD}" dt="2021-08-20T07:24:04.084" v="4900" actId="1076"/>
          <ac:spMkLst>
            <pc:docMk/>
            <pc:sldMk cId="4259913366" sldId="494"/>
            <ac:spMk id="6" creationId="{00000000-0000-0000-0000-000000000000}"/>
          </ac:spMkLst>
        </pc:spChg>
        <pc:spChg chg="mod">
          <ac:chgData name="Hans Henseler" userId="57c50d95cf3557f5" providerId="LiveId" clId="{C170917A-AB63-48E3-BE4B-74B49EFF12FD}" dt="2021-08-20T07:24:04.084" v="4900" actId="1076"/>
          <ac:spMkLst>
            <pc:docMk/>
            <pc:sldMk cId="4259913366" sldId="494"/>
            <ac:spMk id="7" creationId="{00000000-0000-0000-0000-000000000000}"/>
          </ac:spMkLst>
        </pc:spChg>
        <pc:spChg chg="mod ord">
          <ac:chgData name="Hans Henseler" userId="57c50d95cf3557f5" providerId="LiveId" clId="{C170917A-AB63-48E3-BE4B-74B49EFF12FD}" dt="2021-08-20T07:23:57.017" v="4899" actId="27636"/>
          <ac:spMkLst>
            <pc:docMk/>
            <pc:sldMk cId="4259913366" sldId="494"/>
            <ac:spMk id="8" creationId="{00000000-0000-0000-0000-000000000000}"/>
          </ac:spMkLst>
        </pc:spChg>
        <pc:spChg chg="mod">
          <ac:chgData name="Hans Henseler" userId="57c50d95cf3557f5" providerId="LiveId" clId="{C170917A-AB63-48E3-BE4B-74B49EFF12FD}" dt="2021-08-20T07:24:04.084" v="4900" actId="1076"/>
          <ac:spMkLst>
            <pc:docMk/>
            <pc:sldMk cId="4259913366" sldId="494"/>
            <ac:spMk id="9" creationId="{00000000-0000-0000-0000-000000000000}"/>
          </ac:spMkLst>
        </pc:spChg>
        <pc:spChg chg="mod">
          <ac:chgData name="Hans Henseler" userId="57c50d95cf3557f5" providerId="LiveId" clId="{C170917A-AB63-48E3-BE4B-74B49EFF12FD}" dt="2021-08-20T07:24:04.084" v="4900" actId="1076"/>
          <ac:spMkLst>
            <pc:docMk/>
            <pc:sldMk cId="4259913366" sldId="494"/>
            <ac:spMk id="11" creationId="{00000000-0000-0000-0000-000000000000}"/>
          </ac:spMkLst>
        </pc:spChg>
        <pc:spChg chg="add mod">
          <ac:chgData name="Hans Henseler" userId="57c50d95cf3557f5" providerId="LiveId" clId="{C170917A-AB63-48E3-BE4B-74B49EFF12FD}" dt="2021-08-20T07:24:13.636" v="4902" actId="1076"/>
          <ac:spMkLst>
            <pc:docMk/>
            <pc:sldMk cId="4259913366" sldId="494"/>
            <ac:spMk id="12" creationId="{92F0F49A-2906-4348-B760-7DD924C50DFD}"/>
          </ac:spMkLst>
        </pc:spChg>
        <pc:spChg chg="mod">
          <ac:chgData name="Hans Henseler" userId="57c50d95cf3557f5" providerId="LiveId" clId="{C170917A-AB63-48E3-BE4B-74B49EFF12FD}" dt="2021-08-20T07:24:04.084" v="4900" actId="1076"/>
          <ac:spMkLst>
            <pc:docMk/>
            <pc:sldMk cId="4259913366" sldId="494"/>
            <ac:spMk id="13" creationId="{00000000-0000-0000-0000-000000000000}"/>
          </ac:spMkLst>
        </pc:spChg>
        <pc:spChg chg="add mod">
          <ac:chgData name="Hans Henseler" userId="57c50d95cf3557f5" providerId="LiveId" clId="{C170917A-AB63-48E3-BE4B-74B49EFF12FD}" dt="2021-08-20T07:24:13.636" v="4902" actId="1076"/>
          <ac:spMkLst>
            <pc:docMk/>
            <pc:sldMk cId="4259913366" sldId="494"/>
            <ac:spMk id="14" creationId="{18B3F59C-6A54-4D30-A8DE-E3FC2C44402D}"/>
          </ac:spMkLst>
        </pc:spChg>
        <pc:spChg chg="add mod">
          <ac:chgData name="Hans Henseler" userId="57c50d95cf3557f5" providerId="LiveId" clId="{C170917A-AB63-48E3-BE4B-74B49EFF12FD}" dt="2021-08-20T07:24:13.636" v="4902" actId="1076"/>
          <ac:spMkLst>
            <pc:docMk/>
            <pc:sldMk cId="4259913366" sldId="494"/>
            <ac:spMk id="15" creationId="{ECCAB4A8-DBCA-4FBC-960F-B97E1BB8F8A5}"/>
          </ac:spMkLst>
        </pc:spChg>
        <pc:spChg chg="mod">
          <ac:chgData name="Hans Henseler" userId="57c50d95cf3557f5" providerId="LiveId" clId="{C170917A-AB63-48E3-BE4B-74B49EFF12FD}" dt="2021-08-20T07:24:04.084" v="4900" actId="1076"/>
          <ac:spMkLst>
            <pc:docMk/>
            <pc:sldMk cId="4259913366" sldId="494"/>
            <ac:spMk id="16" creationId="{00000000-0000-0000-0000-000000000000}"/>
          </ac:spMkLst>
        </pc:spChg>
        <pc:spChg chg="add mod">
          <ac:chgData name="Hans Henseler" userId="57c50d95cf3557f5" providerId="LiveId" clId="{C170917A-AB63-48E3-BE4B-74B49EFF12FD}" dt="2021-08-20T07:24:13.636" v="4902" actId="1076"/>
          <ac:spMkLst>
            <pc:docMk/>
            <pc:sldMk cId="4259913366" sldId="494"/>
            <ac:spMk id="17" creationId="{1ACFFFA5-A479-4306-9003-ABC31ADD4CBE}"/>
          </ac:spMkLst>
        </pc:spChg>
        <pc:spChg chg="mod ord">
          <ac:chgData name="Hans Henseler" userId="57c50d95cf3557f5" providerId="LiveId" clId="{C170917A-AB63-48E3-BE4B-74B49EFF12FD}" dt="2021-08-20T07:23:11.452" v="4892"/>
          <ac:spMkLst>
            <pc:docMk/>
            <pc:sldMk cId="4259913366" sldId="494"/>
            <ac:spMk id="24579" creationId="{00000000-0000-0000-0000-000000000000}"/>
          </ac:spMkLst>
        </pc:spChg>
      </pc:sldChg>
      <pc:sldChg chg="modSp add mod modClrScheme chgLayout">
        <pc:chgData name="Hans Henseler" userId="57c50d95cf3557f5" providerId="LiveId" clId="{C170917A-AB63-48E3-BE4B-74B49EFF12FD}" dt="2021-08-20T13:56:22.558" v="5117" actId="1076"/>
        <pc:sldMkLst>
          <pc:docMk/>
          <pc:sldMk cId="3263611155" sldId="495"/>
        </pc:sldMkLst>
        <pc:spChg chg="mod ord">
          <ac:chgData name="Hans Henseler" userId="57c50d95cf3557f5" providerId="LiveId" clId="{C170917A-AB63-48E3-BE4B-74B49EFF12FD}" dt="2021-08-20T07:22:40.385" v="4886" actId="700"/>
          <ac:spMkLst>
            <pc:docMk/>
            <pc:sldMk cId="3263611155" sldId="495"/>
            <ac:spMk id="2" creationId="{AD86F3C0-AE08-43A7-A26F-97C4F5BCAFE9}"/>
          </ac:spMkLst>
        </pc:spChg>
        <pc:spChg chg="mod">
          <ac:chgData name="Hans Henseler" userId="57c50d95cf3557f5" providerId="LiveId" clId="{C170917A-AB63-48E3-BE4B-74B49EFF12FD}" dt="2021-08-20T07:26:16.127" v="4912" actId="1076"/>
          <ac:spMkLst>
            <pc:docMk/>
            <pc:sldMk cId="3263611155" sldId="495"/>
            <ac:spMk id="4" creationId="{00000000-0000-0000-0000-000000000000}"/>
          </ac:spMkLst>
        </pc:spChg>
        <pc:spChg chg="mod">
          <ac:chgData name="Hans Henseler" userId="57c50d95cf3557f5" providerId="LiveId" clId="{C170917A-AB63-48E3-BE4B-74B49EFF12FD}" dt="2021-08-20T07:26:16.127" v="4912" actId="1076"/>
          <ac:spMkLst>
            <pc:docMk/>
            <pc:sldMk cId="3263611155" sldId="495"/>
            <ac:spMk id="6" creationId="{00000000-0000-0000-0000-000000000000}"/>
          </ac:spMkLst>
        </pc:spChg>
        <pc:spChg chg="mod">
          <ac:chgData name="Hans Henseler" userId="57c50d95cf3557f5" providerId="LiveId" clId="{C170917A-AB63-48E3-BE4B-74B49EFF12FD}" dt="2021-08-20T13:56:22.558" v="5117" actId="1076"/>
          <ac:spMkLst>
            <pc:docMk/>
            <pc:sldMk cId="3263611155" sldId="495"/>
            <ac:spMk id="7" creationId="{00000000-0000-0000-0000-000000000000}"/>
          </ac:spMkLst>
        </pc:spChg>
        <pc:spChg chg="mod ord">
          <ac:chgData name="Hans Henseler" userId="57c50d95cf3557f5" providerId="LiveId" clId="{C170917A-AB63-48E3-BE4B-74B49EFF12FD}" dt="2021-08-20T07:24:56.582" v="4903"/>
          <ac:spMkLst>
            <pc:docMk/>
            <pc:sldMk cId="3263611155" sldId="495"/>
            <ac:spMk id="25603" creationId="{00000000-0000-0000-0000-000000000000}"/>
          </ac:spMkLst>
        </pc:spChg>
        <pc:spChg chg="mod ord">
          <ac:chgData name="Hans Henseler" userId="57c50d95cf3557f5" providerId="LiveId" clId="{C170917A-AB63-48E3-BE4B-74B49EFF12FD}" dt="2021-08-20T07:25:42.931" v="4911" actId="404"/>
          <ac:spMkLst>
            <pc:docMk/>
            <pc:sldMk cId="3263611155" sldId="495"/>
            <ac:spMk id="25604" creationId="{00000000-0000-0000-0000-000000000000}"/>
          </ac:spMkLst>
        </pc:spChg>
      </pc:sldChg>
      <pc:sldChg chg="delSp modSp add mod modClrScheme chgLayout">
        <pc:chgData name="Hans Henseler" userId="57c50d95cf3557f5" providerId="LiveId" clId="{C170917A-AB63-48E3-BE4B-74B49EFF12FD}" dt="2021-08-20T13:55:55.190" v="5114" actId="207"/>
        <pc:sldMkLst>
          <pc:docMk/>
          <pc:sldMk cId="126814061" sldId="496"/>
        </pc:sldMkLst>
        <pc:spChg chg="del mod ord">
          <ac:chgData name="Hans Henseler" userId="57c50d95cf3557f5" providerId="LiveId" clId="{C170917A-AB63-48E3-BE4B-74B49EFF12FD}" dt="2021-08-20T07:27:04.901" v="4917" actId="478"/>
          <ac:spMkLst>
            <pc:docMk/>
            <pc:sldMk cId="126814061" sldId="496"/>
            <ac:spMk id="2" creationId="{4424BFF0-1556-4226-B218-CF758A80E914}"/>
          </ac:spMkLst>
        </pc:spChg>
        <pc:spChg chg="mod">
          <ac:chgData name="Hans Henseler" userId="57c50d95cf3557f5" providerId="LiveId" clId="{C170917A-AB63-48E3-BE4B-74B49EFF12FD}" dt="2021-08-20T07:27:20.028" v="4919" actId="1076"/>
          <ac:spMkLst>
            <pc:docMk/>
            <pc:sldMk cId="126814061" sldId="496"/>
            <ac:spMk id="4" creationId="{00000000-0000-0000-0000-000000000000}"/>
          </ac:spMkLst>
        </pc:spChg>
        <pc:spChg chg="mod">
          <ac:chgData name="Hans Henseler" userId="57c50d95cf3557f5" providerId="LiveId" clId="{C170917A-AB63-48E3-BE4B-74B49EFF12FD}" dt="2021-08-20T07:27:20.028" v="4919" actId="1076"/>
          <ac:spMkLst>
            <pc:docMk/>
            <pc:sldMk cId="126814061" sldId="496"/>
            <ac:spMk id="6" creationId="{00000000-0000-0000-0000-000000000000}"/>
          </ac:spMkLst>
        </pc:spChg>
        <pc:spChg chg="mod">
          <ac:chgData name="Hans Henseler" userId="57c50d95cf3557f5" providerId="LiveId" clId="{C170917A-AB63-48E3-BE4B-74B49EFF12FD}" dt="2021-08-20T13:55:55.190" v="5114" actId="207"/>
          <ac:spMkLst>
            <pc:docMk/>
            <pc:sldMk cId="126814061" sldId="496"/>
            <ac:spMk id="7" creationId="{00000000-0000-0000-0000-000000000000}"/>
          </ac:spMkLst>
        </pc:spChg>
        <pc:spChg chg="mod ord">
          <ac:chgData name="Hans Henseler" userId="57c50d95cf3557f5" providerId="LiveId" clId="{C170917A-AB63-48E3-BE4B-74B49EFF12FD}" dt="2021-08-20T07:26:58.325" v="4913"/>
          <ac:spMkLst>
            <pc:docMk/>
            <pc:sldMk cId="126814061" sldId="496"/>
            <ac:spMk id="26627" creationId="{00000000-0000-0000-0000-000000000000}"/>
          </ac:spMkLst>
        </pc:spChg>
        <pc:spChg chg="mod ord">
          <ac:chgData name="Hans Henseler" userId="57c50d95cf3557f5" providerId="LiveId" clId="{C170917A-AB63-48E3-BE4B-74B49EFF12FD}" dt="2021-08-20T07:27:41.701" v="4925" actId="404"/>
          <ac:spMkLst>
            <pc:docMk/>
            <pc:sldMk cId="126814061" sldId="496"/>
            <ac:spMk id="26628" creationId="{00000000-0000-0000-0000-000000000000}"/>
          </ac:spMkLst>
        </pc:spChg>
      </pc:sldChg>
      <pc:sldChg chg="addSp delSp modSp add mod modClrScheme delAnim modAnim chgLayout">
        <pc:chgData name="Hans Henseler" userId="57c50d95cf3557f5" providerId="LiveId" clId="{C170917A-AB63-48E3-BE4B-74B49EFF12FD}" dt="2021-08-20T13:54:59.666" v="5090" actId="20577"/>
        <pc:sldMkLst>
          <pc:docMk/>
          <pc:sldMk cId="2440248402" sldId="497"/>
        </pc:sldMkLst>
        <pc:spChg chg="mod ord">
          <ac:chgData name="Hans Henseler" userId="57c50d95cf3557f5" providerId="LiveId" clId="{C170917A-AB63-48E3-BE4B-74B49EFF12FD}" dt="2021-08-20T07:22:40.385" v="4886" actId="700"/>
          <ac:spMkLst>
            <pc:docMk/>
            <pc:sldMk cId="2440248402" sldId="497"/>
            <ac:spMk id="2" creationId="{E6741CF6-C778-4410-B783-B0B4FA35D778}"/>
          </ac:spMkLst>
        </pc:spChg>
        <pc:spChg chg="del">
          <ac:chgData name="Hans Henseler" userId="57c50d95cf3557f5" providerId="LiveId" clId="{C170917A-AB63-48E3-BE4B-74B49EFF12FD}" dt="2021-08-20T07:31:23.168" v="4981" actId="478"/>
          <ac:spMkLst>
            <pc:docMk/>
            <pc:sldMk cId="2440248402" sldId="497"/>
            <ac:spMk id="4" creationId="{00000000-0000-0000-0000-000000000000}"/>
          </ac:spMkLst>
        </pc:spChg>
        <pc:spChg chg="del">
          <ac:chgData name="Hans Henseler" userId="57c50d95cf3557f5" providerId="LiveId" clId="{C170917A-AB63-48E3-BE4B-74B49EFF12FD}" dt="2021-08-20T07:31:23.168" v="4981" actId="478"/>
          <ac:spMkLst>
            <pc:docMk/>
            <pc:sldMk cId="2440248402" sldId="497"/>
            <ac:spMk id="6" creationId="{00000000-0000-0000-0000-000000000000}"/>
          </ac:spMkLst>
        </pc:spChg>
        <pc:spChg chg="del">
          <ac:chgData name="Hans Henseler" userId="57c50d95cf3557f5" providerId="LiveId" clId="{C170917A-AB63-48E3-BE4B-74B49EFF12FD}" dt="2021-08-20T07:31:23.168" v="4981" actId="478"/>
          <ac:spMkLst>
            <pc:docMk/>
            <pc:sldMk cId="2440248402" sldId="497"/>
            <ac:spMk id="7" creationId="{00000000-0000-0000-0000-000000000000}"/>
          </ac:spMkLst>
        </pc:spChg>
        <pc:spChg chg="add del mod">
          <ac:chgData name="Hans Henseler" userId="57c50d95cf3557f5" providerId="LiveId" clId="{C170917A-AB63-48E3-BE4B-74B49EFF12FD}" dt="2021-08-20T07:32:02.501" v="4989"/>
          <ac:spMkLst>
            <pc:docMk/>
            <pc:sldMk cId="2440248402" sldId="497"/>
            <ac:spMk id="8" creationId="{25AADF24-C5D1-4910-944E-6C3D313FB403}"/>
          </ac:spMkLst>
        </pc:spChg>
        <pc:spChg chg="add del mod">
          <ac:chgData name="Hans Henseler" userId="57c50d95cf3557f5" providerId="LiveId" clId="{C170917A-AB63-48E3-BE4B-74B49EFF12FD}" dt="2021-08-20T07:32:02.501" v="4989"/>
          <ac:spMkLst>
            <pc:docMk/>
            <pc:sldMk cId="2440248402" sldId="497"/>
            <ac:spMk id="9" creationId="{9ABCA250-CFF2-4F06-928A-54A066DE63F1}"/>
          </ac:spMkLst>
        </pc:spChg>
        <pc:spChg chg="add del mod">
          <ac:chgData name="Hans Henseler" userId="57c50d95cf3557f5" providerId="LiveId" clId="{C170917A-AB63-48E3-BE4B-74B49EFF12FD}" dt="2021-08-20T07:32:02.501" v="4989"/>
          <ac:spMkLst>
            <pc:docMk/>
            <pc:sldMk cId="2440248402" sldId="497"/>
            <ac:spMk id="10" creationId="{2B0631C2-11C6-4628-87FD-6B0A93F41842}"/>
          </ac:spMkLst>
        </pc:spChg>
        <pc:spChg chg="add mod">
          <ac:chgData name="Hans Henseler" userId="57c50d95cf3557f5" providerId="LiveId" clId="{C170917A-AB63-48E3-BE4B-74B49EFF12FD}" dt="2021-08-20T07:32:19.611" v="4992" actId="1076"/>
          <ac:spMkLst>
            <pc:docMk/>
            <pc:sldMk cId="2440248402" sldId="497"/>
            <ac:spMk id="11" creationId="{ECC0CF1D-BCDD-4D17-97C4-581F229524E4}"/>
          </ac:spMkLst>
        </pc:spChg>
        <pc:spChg chg="add mod">
          <ac:chgData name="Hans Henseler" userId="57c50d95cf3557f5" providerId="LiveId" clId="{C170917A-AB63-48E3-BE4B-74B49EFF12FD}" dt="2021-08-20T07:32:24.125" v="4993" actId="1076"/>
          <ac:spMkLst>
            <pc:docMk/>
            <pc:sldMk cId="2440248402" sldId="497"/>
            <ac:spMk id="12" creationId="{EA1998CA-B612-4C54-9E4A-5C5EE1D80AB5}"/>
          </ac:spMkLst>
        </pc:spChg>
        <pc:spChg chg="add mod">
          <ac:chgData name="Hans Henseler" userId="57c50d95cf3557f5" providerId="LiveId" clId="{C170917A-AB63-48E3-BE4B-74B49EFF12FD}" dt="2021-08-20T07:32:32.452" v="5000" actId="404"/>
          <ac:spMkLst>
            <pc:docMk/>
            <pc:sldMk cId="2440248402" sldId="497"/>
            <ac:spMk id="13" creationId="{25C5E9EC-20F3-4700-9A99-79DBF78FA5DA}"/>
          </ac:spMkLst>
        </pc:spChg>
        <pc:spChg chg="mod ord">
          <ac:chgData name="Hans Henseler" userId="57c50d95cf3557f5" providerId="LiveId" clId="{C170917A-AB63-48E3-BE4B-74B49EFF12FD}" dt="2021-08-20T07:30:12.135" v="4979"/>
          <ac:spMkLst>
            <pc:docMk/>
            <pc:sldMk cId="2440248402" sldId="497"/>
            <ac:spMk id="27651" creationId="{00000000-0000-0000-0000-000000000000}"/>
          </ac:spMkLst>
        </pc:spChg>
        <pc:spChg chg="mod ord">
          <ac:chgData name="Hans Henseler" userId="57c50d95cf3557f5" providerId="LiveId" clId="{C170917A-AB63-48E3-BE4B-74B49EFF12FD}" dt="2021-08-20T13:54:59.666" v="5090" actId="20577"/>
          <ac:spMkLst>
            <pc:docMk/>
            <pc:sldMk cId="2440248402" sldId="497"/>
            <ac:spMk id="27652" creationId="{00000000-0000-0000-0000-000000000000}"/>
          </ac:spMkLst>
        </pc:spChg>
      </pc:sldChg>
      <pc:sldChg chg="modSp add mod modClrScheme modAnim chgLayout">
        <pc:chgData name="Hans Henseler" userId="57c50d95cf3557f5" providerId="LiveId" clId="{C170917A-AB63-48E3-BE4B-74B49EFF12FD}" dt="2021-08-20T19:08:05.682" v="6762"/>
        <pc:sldMkLst>
          <pc:docMk/>
          <pc:sldMk cId="3487815710" sldId="500"/>
        </pc:sldMkLst>
        <pc:spChg chg="mod ord">
          <ac:chgData name="Hans Henseler" userId="57c50d95cf3557f5" providerId="LiveId" clId="{C170917A-AB63-48E3-BE4B-74B49EFF12FD}" dt="2021-08-20T07:22:40.385" v="4886" actId="700"/>
          <ac:spMkLst>
            <pc:docMk/>
            <pc:sldMk cId="3487815710" sldId="500"/>
            <ac:spMk id="2" creationId="{653853E8-A3BE-4129-A1AF-9375D319DD1E}"/>
          </ac:spMkLst>
        </pc:spChg>
        <pc:spChg chg="mod ord">
          <ac:chgData name="Hans Henseler" userId="57c50d95cf3557f5" providerId="LiveId" clId="{C170917A-AB63-48E3-BE4B-74B49EFF12FD}" dt="2021-08-20T18:59:19.339" v="6243" actId="20577"/>
          <ac:spMkLst>
            <pc:docMk/>
            <pc:sldMk cId="3487815710" sldId="500"/>
            <ac:spMk id="21506" creationId="{00000000-0000-0000-0000-000000000000}"/>
          </ac:spMkLst>
        </pc:spChg>
        <pc:spChg chg="mod ord">
          <ac:chgData name="Hans Henseler" userId="57c50d95cf3557f5" providerId="LiveId" clId="{C170917A-AB63-48E3-BE4B-74B49EFF12FD}" dt="2021-08-20T19:08:05.682" v="6762"/>
          <ac:spMkLst>
            <pc:docMk/>
            <pc:sldMk cId="3487815710" sldId="500"/>
            <ac:spMk id="21507" creationId="{00000000-0000-0000-0000-000000000000}"/>
          </ac:spMkLst>
        </pc:spChg>
      </pc:sldChg>
      <pc:sldChg chg="modSp add del mod modClrScheme chgLayout">
        <pc:chgData name="Hans Henseler" userId="57c50d95cf3557f5" providerId="LiveId" clId="{C170917A-AB63-48E3-BE4B-74B49EFF12FD}" dt="2021-08-20T19:03:50.909" v="6651" actId="47"/>
        <pc:sldMkLst>
          <pc:docMk/>
          <pc:sldMk cId="4031335080" sldId="501"/>
        </pc:sldMkLst>
        <pc:spChg chg="mod ord">
          <ac:chgData name="Hans Henseler" userId="57c50d95cf3557f5" providerId="LiveId" clId="{C170917A-AB63-48E3-BE4B-74B49EFF12FD}" dt="2021-08-20T07:22:40.385" v="4886" actId="700"/>
          <ac:spMkLst>
            <pc:docMk/>
            <pc:sldMk cId="4031335080" sldId="501"/>
            <ac:spMk id="2" creationId="{888C54F2-DC36-4984-B47E-A0869AC81B47}"/>
          </ac:spMkLst>
        </pc:spChg>
        <pc:spChg chg="mod ord">
          <ac:chgData name="Hans Henseler" userId="57c50d95cf3557f5" providerId="LiveId" clId="{C170917A-AB63-48E3-BE4B-74B49EFF12FD}" dt="2021-08-20T07:22:40.385" v="4886" actId="700"/>
          <ac:spMkLst>
            <pc:docMk/>
            <pc:sldMk cId="4031335080" sldId="501"/>
            <ac:spMk id="21506" creationId="{00000000-0000-0000-0000-000000000000}"/>
          </ac:spMkLst>
        </pc:spChg>
        <pc:spChg chg="mod ord">
          <ac:chgData name="Hans Henseler" userId="57c50d95cf3557f5" providerId="LiveId" clId="{C170917A-AB63-48E3-BE4B-74B49EFF12FD}" dt="2021-08-20T07:22:40.385" v="4886" actId="700"/>
          <ac:spMkLst>
            <pc:docMk/>
            <pc:sldMk cId="4031335080" sldId="501"/>
            <ac:spMk id="21507" creationId="{00000000-0000-0000-0000-000000000000}"/>
          </ac:spMkLst>
        </pc:spChg>
      </pc:sldChg>
      <pc:sldChg chg="modSp add mod modClrScheme chgLayout">
        <pc:chgData name="Hans Henseler" userId="57c50d95cf3557f5" providerId="LiveId" clId="{C170917A-AB63-48E3-BE4B-74B49EFF12FD}" dt="2021-08-20T19:58:41.908" v="7703" actId="20577"/>
        <pc:sldMkLst>
          <pc:docMk/>
          <pc:sldMk cId="1820678390" sldId="502"/>
        </pc:sldMkLst>
        <pc:spChg chg="mod ord">
          <ac:chgData name="Hans Henseler" userId="57c50d95cf3557f5" providerId="LiveId" clId="{C170917A-AB63-48E3-BE4B-74B49EFF12FD}" dt="2021-08-20T07:22:40.385" v="4886" actId="700"/>
          <ac:spMkLst>
            <pc:docMk/>
            <pc:sldMk cId="1820678390" sldId="502"/>
            <ac:spMk id="2" creationId="{F6CB396E-7A75-4B1F-B3CC-39E4ACF3FA2F}"/>
          </ac:spMkLst>
        </pc:spChg>
        <pc:spChg chg="mod ord">
          <ac:chgData name="Hans Henseler" userId="57c50d95cf3557f5" providerId="LiveId" clId="{C170917A-AB63-48E3-BE4B-74B49EFF12FD}" dt="2021-08-20T19:58:41.908" v="7703" actId="20577"/>
          <ac:spMkLst>
            <pc:docMk/>
            <pc:sldMk cId="1820678390" sldId="502"/>
            <ac:spMk id="36866" creationId="{00000000-0000-0000-0000-000000000000}"/>
          </ac:spMkLst>
        </pc:spChg>
        <pc:spChg chg="mod ord">
          <ac:chgData name="Hans Henseler" userId="57c50d95cf3557f5" providerId="LiveId" clId="{C170917A-AB63-48E3-BE4B-74B49EFF12FD}" dt="2021-08-20T19:14:51.651" v="7032" actId="6549"/>
          <ac:spMkLst>
            <pc:docMk/>
            <pc:sldMk cId="1820678390" sldId="502"/>
            <ac:spMk id="36867" creationId="{00000000-0000-0000-0000-000000000000}"/>
          </ac:spMkLst>
        </pc:spChg>
      </pc:sldChg>
      <pc:sldChg chg="modSp add del mod modClrScheme chgLayout">
        <pc:chgData name="Hans Henseler" userId="57c50d95cf3557f5" providerId="LiveId" clId="{C170917A-AB63-48E3-BE4B-74B49EFF12FD}" dt="2021-08-20T19:06:02.295" v="6658" actId="47"/>
        <pc:sldMkLst>
          <pc:docMk/>
          <pc:sldMk cId="3125486242" sldId="505"/>
        </pc:sldMkLst>
        <pc:spChg chg="mod ord">
          <ac:chgData name="Hans Henseler" userId="57c50d95cf3557f5" providerId="LiveId" clId="{C170917A-AB63-48E3-BE4B-74B49EFF12FD}" dt="2021-08-20T07:22:40.385" v="4886" actId="700"/>
          <ac:spMkLst>
            <pc:docMk/>
            <pc:sldMk cId="3125486242" sldId="505"/>
            <ac:spMk id="2" creationId="{25304B06-C948-42AD-B4F1-173384A8EF70}"/>
          </ac:spMkLst>
        </pc:spChg>
        <pc:spChg chg="mod ord">
          <ac:chgData name="Hans Henseler" userId="57c50d95cf3557f5" providerId="LiveId" clId="{C170917A-AB63-48E3-BE4B-74B49EFF12FD}" dt="2021-08-20T07:22:40.385" v="4886" actId="700"/>
          <ac:spMkLst>
            <pc:docMk/>
            <pc:sldMk cId="3125486242" sldId="505"/>
            <ac:spMk id="21506" creationId="{00000000-0000-0000-0000-000000000000}"/>
          </ac:spMkLst>
        </pc:spChg>
        <pc:spChg chg="mod ord">
          <ac:chgData name="Hans Henseler" userId="57c50d95cf3557f5" providerId="LiveId" clId="{C170917A-AB63-48E3-BE4B-74B49EFF12FD}" dt="2021-08-20T07:22:40.385" v="4886" actId="700"/>
          <ac:spMkLst>
            <pc:docMk/>
            <pc:sldMk cId="3125486242" sldId="505"/>
            <ac:spMk id="21507" creationId="{00000000-0000-0000-0000-000000000000}"/>
          </ac:spMkLst>
        </pc:spChg>
      </pc:sldChg>
      <pc:sldChg chg="modSp add mod modClrScheme chgLayout">
        <pc:chgData name="Hans Henseler" userId="57c50d95cf3557f5" providerId="LiveId" clId="{C170917A-AB63-48E3-BE4B-74B49EFF12FD}" dt="2021-08-20T19:22:47.913" v="7342" actId="20577"/>
        <pc:sldMkLst>
          <pc:docMk/>
          <pc:sldMk cId="2775294293" sldId="506"/>
        </pc:sldMkLst>
        <pc:spChg chg="mod ord">
          <ac:chgData name="Hans Henseler" userId="57c50d95cf3557f5" providerId="LiveId" clId="{C170917A-AB63-48E3-BE4B-74B49EFF12FD}" dt="2021-08-20T07:22:40.385" v="4886" actId="700"/>
          <ac:spMkLst>
            <pc:docMk/>
            <pc:sldMk cId="2775294293" sldId="506"/>
            <ac:spMk id="2" creationId="{3DFDAE5E-9799-4E0A-9913-12A0932E2828}"/>
          </ac:spMkLst>
        </pc:spChg>
        <pc:spChg chg="mod ord">
          <ac:chgData name="Hans Henseler" userId="57c50d95cf3557f5" providerId="LiveId" clId="{C170917A-AB63-48E3-BE4B-74B49EFF12FD}" dt="2021-08-20T19:22:47.913" v="7342" actId="20577"/>
          <ac:spMkLst>
            <pc:docMk/>
            <pc:sldMk cId="2775294293" sldId="506"/>
            <ac:spMk id="35842" creationId="{00000000-0000-0000-0000-000000000000}"/>
          </ac:spMkLst>
        </pc:spChg>
        <pc:spChg chg="mod ord">
          <ac:chgData name="Hans Henseler" userId="57c50d95cf3557f5" providerId="LiveId" clId="{C170917A-AB63-48E3-BE4B-74B49EFF12FD}" dt="2021-08-20T19:22:26.962" v="7322" actId="20577"/>
          <ac:spMkLst>
            <pc:docMk/>
            <pc:sldMk cId="2775294293" sldId="506"/>
            <ac:spMk id="35843" creationId="{00000000-0000-0000-0000-000000000000}"/>
          </ac:spMkLst>
        </pc:spChg>
      </pc:sldChg>
      <pc:sldChg chg="modSp add mod modClrScheme chgLayout">
        <pc:chgData name="Hans Henseler" userId="57c50d95cf3557f5" providerId="LiveId" clId="{C170917A-AB63-48E3-BE4B-74B49EFF12FD}" dt="2021-08-20T19:23:50.706" v="7359" actId="20577"/>
        <pc:sldMkLst>
          <pc:docMk/>
          <pc:sldMk cId="678773298" sldId="507"/>
        </pc:sldMkLst>
        <pc:spChg chg="mod ord">
          <ac:chgData name="Hans Henseler" userId="57c50d95cf3557f5" providerId="LiveId" clId="{C170917A-AB63-48E3-BE4B-74B49EFF12FD}" dt="2021-08-20T07:22:40.385" v="4886" actId="700"/>
          <ac:spMkLst>
            <pc:docMk/>
            <pc:sldMk cId="678773298" sldId="507"/>
            <ac:spMk id="2" creationId="{D365B2D0-A13D-4B65-AA2A-1116E74B3608}"/>
          </ac:spMkLst>
        </pc:spChg>
        <pc:spChg chg="mod ord">
          <ac:chgData name="Hans Henseler" userId="57c50d95cf3557f5" providerId="LiveId" clId="{C170917A-AB63-48E3-BE4B-74B49EFF12FD}" dt="2021-08-20T19:23:50.706" v="7359" actId="20577"/>
          <ac:spMkLst>
            <pc:docMk/>
            <pc:sldMk cId="678773298" sldId="507"/>
            <ac:spMk id="35842" creationId="{00000000-0000-0000-0000-000000000000}"/>
          </ac:spMkLst>
        </pc:spChg>
        <pc:spChg chg="mod ord">
          <ac:chgData name="Hans Henseler" userId="57c50d95cf3557f5" providerId="LiveId" clId="{C170917A-AB63-48E3-BE4B-74B49EFF12FD}" dt="2021-08-20T19:23:41.321" v="7358" actId="15"/>
          <ac:spMkLst>
            <pc:docMk/>
            <pc:sldMk cId="678773298" sldId="507"/>
            <ac:spMk id="35843" creationId="{00000000-0000-0000-0000-000000000000}"/>
          </ac:spMkLst>
        </pc:spChg>
      </pc:sldChg>
      <pc:sldChg chg="modSp add mod modClrScheme chgLayout">
        <pc:chgData name="Hans Henseler" userId="57c50d95cf3557f5" providerId="LiveId" clId="{C170917A-AB63-48E3-BE4B-74B49EFF12FD}" dt="2021-08-20T19:29:12.506" v="7543" actId="21"/>
        <pc:sldMkLst>
          <pc:docMk/>
          <pc:sldMk cId="2241819752" sldId="508"/>
        </pc:sldMkLst>
        <pc:spChg chg="mod ord">
          <ac:chgData name="Hans Henseler" userId="57c50d95cf3557f5" providerId="LiveId" clId="{C170917A-AB63-48E3-BE4B-74B49EFF12FD}" dt="2021-08-20T07:22:40.385" v="4886" actId="700"/>
          <ac:spMkLst>
            <pc:docMk/>
            <pc:sldMk cId="2241819752" sldId="508"/>
            <ac:spMk id="2" creationId="{2EDD4CE0-EE75-4AEC-8C85-EBC776F7DA67}"/>
          </ac:spMkLst>
        </pc:spChg>
        <pc:spChg chg="mod ord">
          <ac:chgData name="Hans Henseler" userId="57c50d95cf3557f5" providerId="LiveId" clId="{C170917A-AB63-48E3-BE4B-74B49EFF12FD}" dt="2021-08-20T19:24:07.863" v="7360"/>
          <ac:spMkLst>
            <pc:docMk/>
            <pc:sldMk cId="2241819752" sldId="508"/>
            <ac:spMk id="36866" creationId="{00000000-0000-0000-0000-000000000000}"/>
          </ac:spMkLst>
        </pc:spChg>
        <pc:spChg chg="mod ord">
          <ac:chgData name="Hans Henseler" userId="57c50d95cf3557f5" providerId="LiveId" clId="{C170917A-AB63-48E3-BE4B-74B49EFF12FD}" dt="2021-08-20T19:29:12.506" v="7543" actId="21"/>
          <ac:spMkLst>
            <pc:docMk/>
            <pc:sldMk cId="2241819752" sldId="508"/>
            <ac:spMk id="36867" creationId="{00000000-0000-0000-0000-000000000000}"/>
          </ac:spMkLst>
        </pc:spChg>
      </pc:sldChg>
      <pc:sldChg chg="modSp add del mod modClrScheme chgLayout">
        <pc:chgData name="Hans Henseler" userId="57c50d95cf3557f5" providerId="LiveId" clId="{C170917A-AB63-48E3-BE4B-74B49EFF12FD}" dt="2021-08-20T19:08:20.208" v="6763" actId="47"/>
        <pc:sldMkLst>
          <pc:docMk/>
          <pc:sldMk cId="3745903567" sldId="510"/>
        </pc:sldMkLst>
        <pc:spChg chg="mod ord">
          <ac:chgData name="Hans Henseler" userId="57c50d95cf3557f5" providerId="LiveId" clId="{C170917A-AB63-48E3-BE4B-74B49EFF12FD}" dt="2021-08-20T07:22:40.385" v="4886" actId="700"/>
          <ac:spMkLst>
            <pc:docMk/>
            <pc:sldMk cId="3745903567" sldId="510"/>
            <ac:spMk id="2" creationId="{ACEB2FFC-1D2B-4A92-8984-14BCB68DAE44}"/>
          </ac:spMkLst>
        </pc:spChg>
        <pc:spChg chg="mod ord">
          <ac:chgData name="Hans Henseler" userId="57c50d95cf3557f5" providerId="LiveId" clId="{C170917A-AB63-48E3-BE4B-74B49EFF12FD}" dt="2021-08-20T07:22:40.385" v="4886" actId="700"/>
          <ac:spMkLst>
            <pc:docMk/>
            <pc:sldMk cId="3745903567" sldId="510"/>
            <ac:spMk id="21506" creationId="{00000000-0000-0000-0000-000000000000}"/>
          </ac:spMkLst>
        </pc:spChg>
        <pc:spChg chg="mod ord">
          <ac:chgData name="Hans Henseler" userId="57c50d95cf3557f5" providerId="LiveId" clId="{C170917A-AB63-48E3-BE4B-74B49EFF12FD}" dt="2021-08-20T07:22:40.385" v="4886" actId="700"/>
          <ac:spMkLst>
            <pc:docMk/>
            <pc:sldMk cId="3745903567" sldId="510"/>
            <ac:spMk id="21507" creationId="{00000000-0000-0000-0000-000000000000}"/>
          </ac:spMkLst>
        </pc:spChg>
      </pc:sldChg>
      <pc:sldChg chg="modSp add mod modClrScheme chgLayout">
        <pc:chgData name="Hans Henseler" userId="57c50d95cf3557f5" providerId="LiveId" clId="{C170917A-AB63-48E3-BE4B-74B49EFF12FD}" dt="2021-08-20T19:35:52.502" v="7629" actId="1076"/>
        <pc:sldMkLst>
          <pc:docMk/>
          <pc:sldMk cId="1755175104" sldId="526"/>
        </pc:sldMkLst>
        <pc:spChg chg="mod ord">
          <ac:chgData name="Hans Henseler" userId="57c50d95cf3557f5" providerId="LiveId" clId="{C170917A-AB63-48E3-BE4B-74B49EFF12FD}" dt="2021-08-20T19:35:26.311" v="7621" actId="6549"/>
          <ac:spMkLst>
            <pc:docMk/>
            <pc:sldMk cId="1755175104" sldId="526"/>
            <ac:spMk id="2" creationId="{A0B26510-AF1D-4F49-A38E-FAFAEEA7F140}"/>
          </ac:spMkLst>
        </pc:spChg>
        <pc:spChg chg="mod ord">
          <ac:chgData name="Hans Henseler" userId="57c50d95cf3557f5" providerId="LiveId" clId="{C170917A-AB63-48E3-BE4B-74B49EFF12FD}" dt="2021-08-20T19:35:43.721" v="7625" actId="20577"/>
          <ac:spMkLst>
            <pc:docMk/>
            <pc:sldMk cId="1755175104" sldId="526"/>
            <ac:spMk id="3" creationId="{C022A63D-579F-469F-9089-20BA3C3E9614}"/>
          </ac:spMkLst>
        </pc:spChg>
        <pc:spChg chg="mod ord">
          <ac:chgData name="Hans Henseler" userId="57c50d95cf3557f5" providerId="LiveId" clId="{C170917A-AB63-48E3-BE4B-74B49EFF12FD}" dt="2021-08-20T07:22:40.385" v="4886" actId="700"/>
          <ac:spMkLst>
            <pc:docMk/>
            <pc:sldMk cId="1755175104" sldId="526"/>
            <ac:spMk id="4" creationId="{632DA39A-2431-469A-8D26-96855620ADA2}"/>
          </ac:spMkLst>
        </pc:spChg>
        <pc:picChg chg="mod">
          <ac:chgData name="Hans Henseler" userId="57c50d95cf3557f5" providerId="LiveId" clId="{C170917A-AB63-48E3-BE4B-74B49EFF12FD}" dt="2021-08-20T19:35:52.502" v="7629" actId="1076"/>
          <ac:picMkLst>
            <pc:docMk/>
            <pc:sldMk cId="1755175104" sldId="526"/>
            <ac:picMk id="6" creationId="{D52F2192-30DA-4CE0-B0CF-B760AA2BBE73}"/>
          </ac:picMkLst>
        </pc:picChg>
      </pc:sldChg>
      <pc:sldChg chg="modSp add del mod">
        <pc:chgData name="Hans Henseler" userId="57c50d95cf3557f5" providerId="LiveId" clId="{C170917A-AB63-48E3-BE4B-74B49EFF12FD}" dt="2021-08-20T07:22:09.060" v="4884" actId="47"/>
        <pc:sldMkLst>
          <pc:docMk/>
          <pc:sldMk cId="3762552772" sldId="554"/>
        </pc:sldMkLst>
        <pc:spChg chg="mod">
          <ac:chgData name="Hans Henseler" userId="57c50d95cf3557f5" providerId="LiveId" clId="{C170917A-AB63-48E3-BE4B-74B49EFF12FD}" dt="2021-08-20T07:19:26.598" v="4883" actId="20577"/>
          <ac:spMkLst>
            <pc:docMk/>
            <pc:sldMk cId="3762552772" sldId="554"/>
            <ac:spMk id="2" creationId="{432D371E-3539-4F16-9249-11468D6C1E97}"/>
          </ac:spMkLst>
        </pc:spChg>
      </pc:sldChg>
      <pc:sldChg chg="add del">
        <pc:chgData name="Hans Henseler" userId="57c50d95cf3557f5" providerId="LiveId" clId="{C170917A-AB63-48E3-BE4B-74B49EFF12FD}" dt="2021-08-20T07:22:09.060" v="4884" actId="47"/>
        <pc:sldMkLst>
          <pc:docMk/>
          <pc:sldMk cId="1309233927" sldId="555"/>
        </pc:sldMkLst>
      </pc:sldChg>
      <pc:sldChg chg="modSp add mod modClrScheme chgLayout">
        <pc:chgData name="Hans Henseler" userId="57c50d95cf3557f5" providerId="LiveId" clId="{C170917A-AB63-48E3-BE4B-74B49EFF12FD}" dt="2021-08-20T19:58:54.859" v="7716" actId="20577"/>
        <pc:sldMkLst>
          <pc:docMk/>
          <pc:sldMk cId="3017413954" sldId="564"/>
        </pc:sldMkLst>
        <pc:spChg chg="mod ord">
          <ac:chgData name="Hans Henseler" userId="57c50d95cf3557f5" providerId="LiveId" clId="{C170917A-AB63-48E3-BE4B-74B49EFF12FD}" dt="2021-08-20T19:58:54.859" v="7716" actId="20577"/>
          <ac:spMkLst>
            <pc:docMk/>
            <pc:sldMk cId="3017413954" sldId="564"/>
            <ac:spMk id="2" creationId="{BE8FC6EE-4561-4E99-8BC6-5497BF7EA655}"/>
          </ac:spMkLst>
        </pc:spChg>
        <pc:spChg chg="mod ord">
          <ac:chgData name="Hans Henseler" userId="57c50d95cf3557f5" providerId="LiveId" clId="{C170917A-AB63-48E3-BE4B-74B49EFF12FD}" dt="2021-08-20T19:21:05.449" v="7192" actId="20577"/>
          <ac:spMkLst>
            <pc:docMk/>
            <pc:sldMk cId="3017413954" sldId="564"/>
            <ac:spMk id="3" creationId="{C01E1C0A-87E7-4C2B-8E0B-B769E3D40ECD}"/>
          </ac:spMkLst>
        </pc:spChg>
        <pc:spChg chg="mod ord">
          <ac:chgData name="Hans Henseler" userId="57c50d95cf3557f5" providerId="LiveId" clId="{C170917A-AB63-48E3-BE4B-74B49EFF12FD}" dt="2021-08-20T07:22:40.385" v="4886" actId="700"/>
          <ac:spMkLst>
            <pc:docMk/>
            <pc:sldMk cId="3017413954" sldId="564"/>
            <ac:spMk id="4" creationId="{006C6952-9EF4-4314-A759-4B78E0D088DB}"/>
          </ac:spMkLst>
        </pc:spChg>
      </pc:sldChg>
      <pc:sldChg chg="modSp add mod">
        <pc:chgData name="Hans Henseler" userId="57c50d95cf3557f5" providerId="LiveId" clId="{C170917A-AB63-48E3-BE4B-74B49EFF12FD}" dt="2021-08-20T13:55:31.868" v="5113" actId="1076"/>
        <pc:sldMkLst>
          <pc:docMk/>
          <pc:sldMk cId="1053034489" sldId="565"/>
        </pc:sldMkLst>
        <pc:spChg chg="mod">
          <ac:chgData name="Hans Henseler" userId="57c50d95cf3557f5" providerId="LiveId" clId="{C170917A-AB63-48E3-BE4B-74B49EFF12FD}" dt="2021-08-20T13:55:31.868" v="5113" actId="1076"/>
          <ac:spMkLst>
            <pc:docMk/>
            <pc:sldMk cId="1053034489" sldId="565"/>
            <ac:spMk id="4" creationId="{00000000-0000-0000-0000-000000000000}"/>
          </ac:spMkLst>
        </pc:spChg>
        <pc:spChg chg="mod">
          <ac:chgData name="Hans Henseler" userId="57c50d95cf3557f5" providerId="LiveId" clId="{C170917A-AB63-48E3-BE4B-74B49EFF12FD}" dt="2021-08-20T13:55:31.868" v="5113" actId="1076"/>
          <ac:spMkLst>
            <pc:docMk/>
            <pc:sldMk cId="1053034489" sldId="565"/>
            <ac:spMk id="6" creationId="{00000000-0000-0000-0000-000000000000}"/>
          </ac:spMkLst>
        </pc:spChg>
        <pc:spChg chg="mod">
          <ac:chgData name="Hans Henseler" userId="57c50d95cf3557f5" providerId="LiveId" clId="{C170917A-AB63-48E3-BE4B-74B49EFF12FD}" dt="2021-08-20T13:55:31.868" v="5113" actId="1076"/>
          <ac:spMkLst>
            <pc:docMk/>
            <pc:sldMk cId="1053034489" sldId="565"/>
            <ac:spMk id="7" creationId="{00000000-0000-0000-0000-000000000000}"/>
          </ac:spMkLst>
        </pc:spChg>
        <pc:spChg chg="mod">
          <ac:chgData name="Hans Henseler" userId="57c50d95cf3557f5" providerId="LiveId" clId="{C170917A-AB63-48E3-BE4B-74B49EFF12FD}" dt="2021-08-20T07:30:33.156" v="4980"/>
          <ac:spMkLst>
            <pc:docMk/>
            <pc:sldMk cId="1053034489" sldId="565"/>
            <ac:spMk id="27651" creationId="{00000000-0000-0000-0000-000000000000}"/>
          </ac:spMkLst>
        </pc:spChg>
        <pc:spChg chg="mod">
          <ac:chgData name="Hans Henseler" userId="57c50d95cf3557f5" providerId="LiveId" clId="{C170917A-AB63-48E3-BE4B-74B49EFF12FD}" dt="2021-08-20T13:55:09.711" v="5112" actId="20577"/>
          <ac:spMkLst>
            <pc:docMk/>
            <pc:sldMk cId="1053034489" sldId="565"/>
            <ac:spMk id="27652" creationId="{00000000-0000-0000-0000-000000000000}"/>
          </ac:spMkLst>
        </pc:spChg>
      </pc:sldChg>
      <pc:sldChg chg="modSp add modAnim">
        <pc:chgData name="Hans Henseler" userId="57c50d95cf3557f5" providerId="LiveId" clId="{C170917A-AB63-48E3-BE4B-74B49EFF12FD}" dt="2021-08-20T19:07:58.659" v="6759"/>
        <pc:sldMkLst>
          <pc:docMk/>
          <pc:sldMk cId="900333511" sldId="566"/>
        </pc:sldMkLst>
        <pc:spChg chg="mod">
          <ac:chgData name="Hans Henseler" userId="57c50d95cf3557f5" providerId="LiveId" clId="{C170917A-AB63-48E3-BE4B-74B49EFF12FD}" dt="2021-08-20T19:07:58.659" v="6759"/>
          <ac:spMkLst>
            <pc:docMk/>
            <pc:sldMk cId="900333511" sldId="566"/>
            <ac:spMk id="21507" creationId="{00000000-0000-0000-0000-000000000000}"/>
          </ac:spMkLst>
        </pc:spChg>
      </pc:sldChg>
      <pc:sldChg chg="modSp add mod">
        <pc:chgData name="Hans Henseler" userId="57c50d95cf3557f5" providerId="LiveId" clId="{C170917A-AB63-48E3-BE4B-74B49EFF12FD}" dt="2021-08-20T19:07:51.230" v="6758" actId="20577"/>
        <pc:sldMkLst>
          <pc:docMk/>
          <pc:sldMk cId="3324532450" sldId="567"/>
        </pc:sldMkLst>
        <pc:spChg chg="mod">
          <ac:chgData name="Hans Henseler" userId="57c50d95cf3557f5" providerId="LiveId" clId="{C170917A-AB63-48E3-BE4B-74B49EFF12FD}" dt="2021-08-20T19:07:51.230" v="6758" actId="20577"/>
          <ac:spMkLst>
            <pc:docMk/>
            <pc:sldMk cId="3324532450" sldId="567"/>
            <ac:spMk id="21507" creationId="{00000000-0000-0000-0000-000000000000}"/>
          </ac:spMkLst>
        </pc:spChg>
      </pc:sldChg>
      <pc:sldChg chg="modSp add mod">
        <pc:chgData name="Hans Henseler" userId="57c50d95cf3557f5" providerId="LiveId" clId="{C170917A-AB63-48E3-BE4B-74B49EFF12FD}" dt="2021-08-20T19:07:36.183" v="6755" actId="20577"/>
        <pc:sldMkLst>
          <pc:docMk/>
          <pc:sldMk cId="517302411" sldId="568"/>
        </pc:sldMkLst>
        <pc:spChg chg="mod">
          <ac:chgData name="Hans Henseler" userId="57c50d95cf3557f5" providerId="LiveId" clId="{C170917A-AB63-48E3-BE4B-74B49EFF12FD}" dt="2021-08-20T19:07:36.183" v="6755" actId="20577"/>
          <ac:spMkLst>
            <pc:docMk/>
            <pc:sldMk cId="517302411" sldId="568"/>
            <ac:spMk id="21507" creationId="{00000000-0000-0000-0000-000000000000}"/>
          </ac:spMkLst>
        </pc:spChg>
      </pc:sldChg>
      <pc:sldChg chg="addSp delSp modSp new mod">
        <pc:chgData name="Hans Henseler" userId="57c50d95cf3557f5" providerId="LiveId" clId="{C170917A-AB63-48E3-BE4B-74B49EFF12FD}" dt="2021-08-20T19:32:02.182" v="7584" actId="1076"/>
        <pc:sldMkLst>
          <pc:docMk/>
          <pc:sldMk cId="4237462708" sldId="569"/>
        </pc:sldMkLst>
        <pc:spChg chg="del">
          <ac:chgData name="Hans Henseler" userId="57c50d95cf3557f5" providerId="LiveId" clId="{C170917A-AB63-48E3-BE4B-74B49EFF12FD}" dt="2021-08-20T19:31:58.735" v="7583" actId="22"/>
          <ac:spMkLst>
            <pc:docMk/>
            <pc:sldMk cId="4237462708" sldId="569"/>
            <ac:spMk id="2" creationId="{9575ED00-D6B3-4A8B-BA7F-0E7877384F8E}"/>
          </ac:spMkLst>
        </pc:spChg>
        <pc:spChg chg="mod">
          <ac:chgData name="Hans Henseler" userId="57c50d95cf3557f5" providerId="LiveId" clId="{C170917A-AB63-48E3-BE4B-74B49EFF12FD}" dt="2021-08-20T19:29:32.871" v="7582" actId="20577"/>
          <ac:spMkLst>
            <pc:docMk/>
            <pc:sldMk cId="4237462708" sldId="569"/>
            <ac:spMk id="3" creationId="{3FF48424-42D5-43EE-BD15-4019DD463A12}"/>
          </ac:spMkLst>
        </pc:spChg>
        <pc:picChg chg="add mod ord">
          <ac:chgData name="Hans Henseler" userId="57c50d95cf3557f5" providerId="LiveId" clId="{C170917A-AB63-48E3-BE4B-74B49EFF12FD}" dt="2021-08-20T19:32:02.182" v="7584" actId="1076"/>
          <ac:picMkLst>
            <pc:docMk/>
            <pc:sldMk cId="4237462708" sldId="569"/>
            <ac:picMk id="5" creationId="{5629080D-BC3C-41E5-B1DD-A84E0F8AB530}"/>
          </ac:picMkLst>
        </pc:picChg>
      </pc:sldChg>
      <pc:sldChg chg="modSp add mod modClrScheme chgLayout">
        <pc:chgData name="Hans Henseler" userId="57c50d95cf3557f5" providerId="LiveId" clId="{C170917A-AB63-48E3-BE4B-74B49EFF12FD}" dt="2021-08-20T19:52:12.605" v="7654" actId="20577"/>
        <pc:sldMkLst>
          <pc:docMk/>
          <pc:sldMk cId="0" sldId="941"/>
        </pc:sldMkLst>
        <pc:spChg chg="mod ord">
          <ac:chgData name="Hans Henseler" userId="57c50d95cf3557f5" providerId="LiveId" clId="{C170917A-AB63-48E3-BE4B-74B49EFF12FD}" dt="2021-08-20T19:51:56.429" v="7649" actId="700"/>
          <ac:spMkLst>
            <pc:docMk/>
            <pc:sldMk cId="0" sldId="941"/>
            <ac:spMk id="7169" creationId="{8EF04DD5-C0E3-4B0E-A2AB-B0A3B8801FFF}"/>
          </ac:spMkLst>
        </pc:spChg>
        <pc:spChg chg="mod ord">
          <ac:chgData name="Hans Henseler" userId="57c50d95cf3557f5" providerId="LiveId" clId="{C170917A-AB63-48E3-BE4B-74B49EFF12FD}" dt="2021-08-20T19:51:56.429" v="7649" actId="700"/>
          <ac:spMkLst>
            <pc:docMk/>
            <pc:sldMk cId="0" sldId="941"/>
            <ac:spMk id="7170" creationId="{EDB70EF0-7EB6-49BD-8E65-67B691FD4EDE}"/>
          </ac:spMkLst>
        </pc:spChg>
        <pc:spChg chg="mod ord">
          <ac:chgData name="Hans Henseler" userId="57c50d95cf3557f5" providerId="LiveId" clId="{C170917A-AB63-48E3-BE4B-74B49EFF12FD}" dt="2021-08-20T19:52:12.605" v="7654" actId="20577"/>
          <ac:spMkLst>
            <pc:docMk/>
            <pc:sldMk cId="0" sldId="941"/>
            <ac:spMk id="7171" creationId="{2B4F077E-A1AD-442C-8C4A-1E10F2549BA1}"/>
          </ac:spMkLst>
        </pc:spChg>
      </pc:sldChg>
      <pc:sldChg chg="modSp add mod modClrScheme chgLayout">
        <pc:chgData name="Hans Henseler" userId="57c50d95cf3557f5" providerId="LiveId" clId="{C170917A-AB63-48E3-BE4B-74B49EFF12FD}" dt="2021-08-20T19:53:52.380" v="7672" actId="700"/>
        <pc:sldMkLst>
          <pc:docMk/>
          <pc:sldMk cId="0" sldId="1127"/>
        </pc:sldMkLst>
        <pc:spChg chg="mod ord">
          <ac:chgData name="Hans Henseler" userId="57c50d95cf3557f5" providerId="LiveId" clId="{C170917A-AB63-48E3-BE4B-74B49EFF12FD}" dt="2021-08-20T19:53:52.380" v="7672" actId="700"/>
          <ac:spMkLst>
            <pc:docMk/>
            <pc:sldMk cId="0" sldId="1127"/>
            <ac:spMk id="13313" creationId="{2733D221-0A5A-4BFF-8B52-1CC3305A0E0F}"/>
          </ac:spMkLst>
        </pc:spChg>
        <pc:spChg chg="mod ord">
          <ac:chgData name="Hans Henseler" userId="57c50d95cf3557f5" providerId="LiveId" clId="{C170917A-AB63-48E3-BE4B-74B49EFF12FD}" dt="2021-08-20T19:53:52.380" v="7672" actId="700"/>
          <ac:spMkLst>
            <pc:docMk/>
            <pc:sldMk cId="0" sldId="1127"/>
            <ac:spMk id="13314" creationId="{8536F2B3-690E-42CB-9730-835746BAC0E3}"/>
          </ac:spMkLst>
        </pc:spChg>
      </pc:sldChg>
      <pc:sldChg chg="addSp modSp add mod modClrScheme chgLayout">
        <pc:chgData name="Hans Henseler" userId="57c50d95cf3557f5" providerId="LiveId" clId="{C170917A-AB63-48E3-BE4B-74B49EFF12FD}" dt="2021-08-20T19:57:37.521" v="7688" actId="700"/>
        <pc:sldMkLst>
          <pc:docMk/>
          <pc:sldMk cId="0" sldId="1133"/>
        </pc:sldMkLst>
        <pc:spChg chg="add mod ord">
          <ac:chgData name="Hans Henseler" userId="57c50d95cf3557f5" providerId="LiveId" clId="{C170917A-AB63-48E3-BE4B-74B49EFF12FD}" dt="2021-08-20T19:57:37.521" v="7688" actId="700"/>
          <ac:spMkLst>
            <pc:docMk/>
            <pc:sldMk cId="0" sldId="1133"/>
            <ac:spMk id="2" creationId="{A5B1C438-62B6-4561-A4DB-75EF94DE6BCB}"/>
          </ac:spMkLst>
        </pc:spChg>
        <pc:spChg chg="mod ord">
          <ac:chgData name="Hans Henseler" userId="57c50d95cf3557f5" providerId="LiveId" clId="{C170917A-AB63-48E3-BE4B-74B49EFF12FD}" dt="2021-08-20T19:57:37.521" v="7688" actId="700"/>
          <ac:spMkLst>
            <pc:docMk/>
            <pc:sldMk cId="0" sldId="1133"/>
            <ac:spMk id="35841" creationId="{5B21AFF9-5208-4C08-B3B1-0928E5867232}"/>
          </ac:spMkLst>
        </pc:spChg>
      </pc:sldChg>
      <pc:sldChg chg="addSp modSp add mod modClrScheme chgLayout">
        <pc:chgData name="Hans Henseler" userId="57c50d95cf3557f5" providerId="LiveId" clId="{C170917A-AB63-48E3-BE4B-74B49EFF12FD}" dt="2021-08-20T19:57:37.521" v="7688" actId="700"/>
        <pc:sldMkLst>
          <pc:docMk/>
          <pc:sldMk cId="0" sldId="1134"/>
        </pc:sldMkLst>
        <pc:spChg chg="add mod ord">
          <ac:chgData name="Hans Henseler" userId="57c50d95cf3557f5" providerId="LiveId" clId="{C170917A-AB63-48E3-BE4B-74B49EFF12FD}" dt="2021-08-20T19:57:37.521" v="7688" actId="700"/>
          <ac:spMkLst>
            <pc:docMk/>
            <pc:sldMk cId="0" sldId="1134"/>
            <ac:spMk id="2" creationId="{B57EEA4B-0235-4307-8B61-E5E46577E2B6}"/>
          </ac:spMkLst>
        </pc:spChg>
        <pc:spChg chg="mod ord">
          <ac:chgData name="Hans Henseler" userId="57c50d95cf3557f5" providerId="LiveId" clId="{C170917A-AB63-48E3-BE4B-74B49EFF12FD}" dt="2021-08-20T19:57:37.521" v="7688" actId="700"/>
          <ac:spMkLst>
            <pc:docMk/>
            <pc:sldMk cId="0" sldId="1134"/>
            <ac:spMk id="36865" creationId="{1CD57833-7388-4197-83DC-823551F6C3D3}"/>
          </ac:spMkLst>
        </pc:spChg>
      </pc:sldChg>
      <pc:sldChg chg="add del">
        <pc:chgData name="Hans Henseler" userId="57c50d95cf3557f5" providerId="LiveId" clId="{C170917A-AB63-48E3-BE4B-74B49EFF12FD}" dt="2021-08-20T19:52:26.452" v="7655" actId="2696"/>
        <pc:sldMkLst>
          <pc:docMk/>
          <pc:sldMk cId="0" sldId="1157"/>
        </pc:sldMkLst>
      </pc:sldChg>
      <pc:sldChg chg="addSp delSp modSp add mod modClrScheme chgLayout">
        <pc:chgData name="Hans Henseler" userId="57c50d95cf3557f5" providerId="LiveId" clId="{C170917A-AB63-48E3-BE4B-74B49EFF12FD}" dt="2021-08-20T19:53:46.939" v="7671" actId="6264"/>
        <pc:sldMkLst>
          <pc:docMk/>
          <pc:sldMk cId="0" sldId="1158"/>
        </pc:sldMkLst>
        <pc:spChg chg="add del mod ord">
          <ac:chgData name="Hans Henseler" userId="57c50d95cf3557f5" providerId="LiveId" clId="{C170917A-AB63-48E3-BE4B-74B49EFF12FD}" dt="2021-08-20T19:53:37.393" v="7669"/>
          <ac:spMkLst>
            <pc:docMk/>
            <pc:sldMk cId="0" sldId="1158"/>
            <ac:spMk id="2" creationId="{45D27B03-662F-485F-B307-EE3A0C9C6474}"/>
          </ac:spMkLst>
        </pc:spChg>
        <pc:spChg chg="add del mod">
          <ac:chgData name="Hans Henseler" userId="57c50d95cf3557f5" providerId="LiveId" clId="{C170917A-AB63-48E3-BE4B-74B49EFF12FD}" dt="2021-08-20T19:53:46.939" v="7671" actId="6264"/>
          <ac:spMkLst>
            <pc:docMk/>
            <pc:sldMk cId="0" sldId="1158"/>
            <ac:spMk id="4" creationId="{6EE53CE8-9CD4-4E23-A54C-89318458645A}"/>
          </ac:spMkLst>
        </pc:spChg>
        <pc:spChg chg="add del mod">
          <ac:chgData name="Hans Henseler" userId="57c50d95cf3557f5" providerId="LiveId" clId="{C170917A-AB63-48E3-BE4B-74B49EFF12FD}" dt="2021-08-20T19:53:46.939" v="7671" actId="6264"/>
          <ac:spMkLst>
            <pc:docMk/>
            <pc:sldMk cId="0" sldId="1158"/>
            <ac:spMk id="5" creationId="{BC87329C-5EFD-4D21-891C-1AADBB6059EC}"/>
          </ac:spMkLst>
        </pc:spChg>
        <pc:spChg chg="add del mod">
          <ac:chgData name="Hans Henseler" userId="57c50d95cf3557f5" providerId="LiveId" clId="{C170917A-AB63-48E3-BE4B-74B49EFF12FD}" dt="2021-08-20T19:53:46.939" v="7671" actId="6264"/>
          <ac:spMkLst>
            <pc:docMk/>
            <pc:sldMk cId="0" sldId="1158"/>
            <ac:spMk id="6" creationId="{70ED94DE-EEB8-4883-B77E-5CF3F5FBC2DA}"/>
          </ac:spMkLst>
        </pc:spChg>
        <pc:spChg chg="mod ord">
          <ac:chgData name="Hans Henseler" userId="57c50d95cf3557f5" providerId="LiveId" clId="{C170917A-AB63-48E3-BE4B-74B49EFF12FD}" dt="2021-08-20T19:53:46.939" v="7671" actId="6264"/>
          <ac:spMkLst>
            <pc:docMk/>
            <pc:sldMk cId="0" sldId="1158"/>
            <ac:spMk id="12291" creationId="{17227DC2-D5BF-487F-AC93-011C76E1E001}"/>
          </ac:spMkLst>
        </pc:spChg>
        <pc:spChg chg="mod ord">
          <ac:chgData name="Hans Henseler" userId="57c50d95cf3557f5" providerId="LiveId" clId="{C170917A-AB63-48E3-BE4B-74B49EFF12FD}" dt="2021-08-20T19:53:46.939" v="7671" actId="6264"/>
          <ac:spMkLst>
            <pc:docMk/>
            <pc:sldMk cId="0" sldId="1158"/>
            <ac:spMk id="16387" creationId="{3E43A9E0-EAF9-40E4-8FE7-49C22CA1B963}"/>
          </ac:spMkLst>
        </pc:spChg>
        <pc:picChg chg="add mod ord">
          <ac:chgData name="Hans Henseler" userId="57c50d95cf3557f5" providerId="LiveId" clId="{C170917A-AB63-48E3-BE4B-74B49EFF12FD}" dt="2021-08-20T19:53:46.939" v="7671" actId="6264"/>
          <ac:picMkLst>
            <pc:docMk/>
            <pc:sldMk cId="0" sldId="1158"/>
            <ac:picMk id="3" creationId="{D5170625-91C6-4CF3-A4F9-B63B55672BE1}"/>
          </ac:picMkLst>
        </pc:picChg>
        <pc:picChg chg="del mod">
          <ac:chgData name="Hans Henseler" userId="57c50d95cf3557f5" providerId="LiveId" clId="{C170917A-AB63-48E3-BE4B-74B49EFF12FD}" dt="2021-08-20T19:53:33.758" v="7668" actId="21"/>
          <ac:picMkLst>
            <pc:docMk/>
            <pc:sldMk cId="0" sldId="1158"/>
            <ac:picMk id="12289" creationId="{3A2F5257-7603-4690-AC56-76034CC17740}"/>
          </ac:picMkLst>
        </pc:picChg>
      </pc:sldChg>
      <pc:sldChg chg="add del">
        <pc:chgData name="Hans Henseler" userId="57c50d95cf3557f5" providerId="LiveId" clId="{C170917A-AB63-48E3-BE4B-74B49EFF12FD}" dt="2021-08-20T19:53:13.880" v="7664" actId="47"/>
        <pc:sldMkLst>
          <pc:docMk/>
          <pc:sldMk cId="0" sldId="1160"/>
        </pc:sldMkLst>
      </pc:sldChg>
      <pc:sldChg chg="add del">
        <pc:chgData name="Hans Henseler" userId="57c50d95cf3557f5" providerId="LiveId" clId="{C170917A-AB63-48E3-BE4B-74B49EFF12FD}" dt="2021-08-20T19:53:13.880" v="7664" actId="47"/>
        <pc:sldMkLst>
          <pc:docMk/>
          <pc:sldMk cId="0" sldId="1161"/>
        </pc:sldMkLst>
      </pc:sldChg>
      <pc:sldChg chg="modSp add mod modClrScheme chgLayout">
        <pc:chgData name="Hans Henseler" userId="57c50d95cf3557f5" providerId="LiveId" clId="{C170917A-AB63-48E3-BE4B-74B49EFF12FD}" dt="2021-08-20T19:55:12.236" v="7675" actId="700"/>
        <pc:sldMkLst>
          <pc:docMk/>
          <pc:sldMk cId="0" sldId="1163"/>
        </pc:sldMkLst>
        <pc:spChg chg="mod ord">
          <ac:chgData name="Hans Henseler" userId="57c50d95cf3557f5" providerId="LiveId" clId="{C170917A-AB63-48E3-BE4B-74B49EFF12FD}" dt="2021-08-20T19:55:12.236" v="7675" actId="700"/>
          <ac:spMkLst>
            <pc:docMk/>
            <pc:sldMk cId="0" sldId="1163"/>
            <ac:spMk id="3" creationId="{3D2E9FCC-60FF-41CF-9214-637574E0D83C}"/>
          </ac:spMkLst>
        </pc:spChg>
        <pc:spChg chg="mod ord">
          <ac:chgData name="Hans Henseler" userId="57c50d95cf3557f5" providerId="LiveId" clId="{C170917A-AB63-48E3-BE4B-74B49EFF12FD}" dt="2021-08-20T19:55:12.236" v="7675" actId="700"/>
          <ac:spMkLst>
            <pc:docMk/>
            <pc:sldMk cId="0" sldId="1163"/>
            <ac:spMk id="14337" creationId="{6522559B-0B60-407F-8202-0EA98B50B5AB}"/>
          </ac:spMkLst>
        </pc:spChg>
      </pc:sldChg>
      <pc:sldChg chg="modSp add mod modClrScheme chgLayout">
        <pc:chgData name="Hans Henseler" userId="57c50d95cf3557f5" providerId="LiveId" clId="{C170917A-AB63-48E3-BE4B-74B49EFF12FD}" dt="2021-08-20T19:56:19.500" v="7684" actId="404"/>
        <pc:sldMkLst>
          <pc:docMk/>
          <pc:sldMk cId="0" sldId="1164"/>
        </pc:sldMkLst>
        <pc:spChg chg="mod ord">
          <ac:chgData name="Hans Henseler" userId="57c50d95cf3557f5" providerId="LiveId" clId="{C170917A-AB63-48E3-BE4B-74B49EFF12FD}" dt="2021-08-20T19:56:19.500" v="7684" actId="404"/>
          <ac:spMkLst>
            <pc:docMk/>
            <pc:sldMk cId="0" sldId="1164"/>
            <ac:spMk id="2" creationId="{FC7F4D24-45EA-428E-BE26-6C140449188B}"/>
          </ac:spMkLst>
        </pc:spChg>
        <pc:spChg chg="mod ord">
          <ac:chgData name="Hans Henseler" userId="57c50d95cf3557f5" providerId="LiveId" clId="{C170917A-AB63-48E3-BE4B-74B49EFF12FD}" dt="2021-08-20T19:55:15.941" v="7676" actId="700"/>
          <ac:spMkLst>
            <pc:docMk/>
            <pc:sldMk cId="0" sldId="1164"/>
            <ac:spMk id="3" creationId="{43C0A8C0-E021-414D-B021-83DFA067D63C}"/>
          </ac:spMkLst>
        </pc:spChg>
      </pc:sldChg>
      <pc:sldChg chg="modSp add mod modClrScheme chgLayout">
        <pc:chgData name="Hans Henseler" userId="57c50d95cf3557f5" providerId="LiveId" clId="{C170917A-AB63-48E3-BE4B-74B49EFF12FD}" dt="2021-08-20T19:51:28.572" v="7646" actId="700"/>
        <pc:sldMkLst>
          <pc:docMk/>
          <pc:sldMk cId="0" sldId="1190"/>
        </pc:sldMkLst>
        <pc:spChg chg="mod ord">
          <ac:chgData name="Hans Henseler" userId="57c50d95cf3557f5" providerId="LiveId" clId="{C170917A-AB63-48E3-BE4B-74B49EFF12FD}" dt="2021-08-20T19:51:28.572" v="7646" actId="700"/>
          <ac:spMkLst>
            <pc:docMk/>
            <pc:sldMk cId="0" sldId="1190"/>
            <ac:spMk id="6145" creationId="{2252A064-20EC-4B0C-81CC-1F35918FFC8A}"/>
          </ac:spMkLst>
        </pc:spChg>
        <pc:spChg chg="mod ord">
          <ac:chgData name="Hans Henseler" userId="57c50d95cf3557f5" providerId="LiveId" clId="{C170917A-AB63-48E3-BE4B-74B49EFF12FD}" dt="2021-08-20T19:51:28.572" v="7646" actId="700"/>
          <ac:spMkLst>
            <pc:docMk/>
            <pc:sldMk cId="0" sldId="1190"/>
            <ac:spMk id="6146" creationId="{2C19B7D4-E739-4297-B4D8-A43E72C7D0F3}"/>
          </ac:spMkLst>
        </pc:spChg>
        <pc:spChg chg="mod ord">
          <ac:chgData name="Hans Henseler" userId="57c50d95cf3557f5" providerId="LiveId" clId="{C170917A-AB63-48E3-BE4B-74B49EFF12FD}" dt="2021-08-20T19:51:28.572" v="7646" actId="700"/>
          <ac:spMkLst>
            <pc:docMk/>
            <pc:sldMk cId="0" sldId="1190"/>
            <ac:spMk id="6147" creationId="{2E69E18A-D88E-447D-B286-10D94A0C3EDE}"/>
          </ac:spMkLst>
        </pc:spChg>
      </pc:sldChg>
      <pc:sldChg chg="addSp delSp modSp add mod modClrScheme chgLayout">
        <pc:chgData name="Hans Henseler" userId="57c50d95cf3557f5" providerId="LiveId" clId="{C170917A-AB63-48E3-BE4B-74B49EFF12FD}" dt="2021-08-20T19:52:39.421" v="7663" actId="20577"/>
        <pc:sldMkLst>
          <pc:docMk/>
          <pc:sldMk cId="0" sldId="1192"/>
        </pc:sldMkLst>
        <pc:spChg chg="add del mod">
          <ac:chgData name="Hans Henseler" userId="57c50d95cf3557f5" providerId="LiveId" clId="{C170917A-AB63-48E3-BE4B-74B49EFF12FD}" dt="2021-08-20T19:52:29.314" v="7656" actId="6264"/>
          <ac:spMkLst>
            <pc:docMk/>
            <pc:sldMk cId="0" sldId="1192"/>
            <ac:spMk id="2" creationId="{9E4CF7B6-18B1-4177-A565-28E74C10C019}"/>
          </ac:spMkLst>
        </pc:spChg>
        <pc:spChg chg="add del mod">
          <ac:chgData name="Hans Henseler" userId="57c50d95cf3557f5" providerId="LiveId" clId="{C170917A-AB63-48E3-BE4B-74B49EFF12FD}" dt="2021-08-20T19:52:29.314" v="7656" actId="6264"/>
          <ac:spMkLst>
            <pc:docMk/>
            <pc:sldMk cId="0" sldId="1192"/>
            <ac:spMk id="3" creationId="{43D735C0-ECFA-4FDF-BDA6-EC45F091466C}"/>
          </ac:spMkLst>
        </pc:spChg>
        <pc:spChg chg="mod ord">
          <ac:chgData name="Hans Henseler" userId="57c50d95cf3557f5" providerId="LiveId" clId="{C170917A-AB63-48E3-BE4B-74B49EFF12FD}" dt="2021-08-20T19:52:31.532" v="7657" actId="700"/>
          <ac:spMkLst>
            <pc:docMk/>
            <pc:sldMk cId="0" sldId="1192"/>
            <ac:spMk id="9217" creationId="{52A4F7BC-79AD-49E8-B358-0615702486A2}"/>
          </ac:spMkLst>
        </pc:spChg>
        <pc:spChg chg="mod ord">
          <ac:chgData name="Hans Henseler" userId="57c50d95cf3557f5" providerId="LiveId" clId="{C170917A-AB63-48E3-BE4B-74B49EFF12FD}" dt="2021-08-20T19:52:39.421" v="7663" actId="20577"/>
          <ac:spMkLst>
            <pc:docMk/>
            <pc:sldMk cId="0" sldId="1192"/>
            <ac:spMk id="9218" creationId="{6A6AC141-2C83-44ED-8BB1-A8D605F7EDB9}"/>
          </ac:spMkLst>
        </pc:spChg>
        <pc:spChg chg="mod ord">
          <ac:chgData name="Hans Henseler" userId="57c50d95cf3557f5" providerId="LiveId" clId="{C170917A-AB63-48E3-BE4B-74B49EFF12FD}" dt="2021-08-20T19:52:31.532" v="7657" actId="700"/>
          <ac:spMkLst>
            <pc:docMk/>
            <pc:sldMk cId="0" sldId="1192"/>
            <ac:spMk id="9219" creationId="{A2A9C6CD-4E08-48FE-8FD6-223A6B9C34D9}"/>
          </ac:spMkLst>
        </pc:spChg>
      </pc:sldChg>
      <pc:sldChg chg="addSp delSp modSp add mod chgLayout">
        <pc:chgData name="Hans Henseler" userId="57c50d95cf3557f5" providerId="LiveId" clId="{C170917A-AB63-48E3-BE4B-74B49EFF12FD}" dt="2021-08-20T19:51:40.148" v="7647" actId="700"/>
        <pc:sldMkLst>
          <pc:docMk/>
          <pc:sldMk cId="3820300345" sldId="1196"/>
        </pc:sldMkLst>
        <pc:spChg chg="mod ord">
          <ac:chgData name="Hans Henseler" userId="57c50d95cf3557f5" providerId="LiveId" clId="{C170917A-AB63-48E3-BE4B-74B49EFF12FD}" dt="2021-08-20T19:51:40.148" v="7647" actId="700"/>
          <ac:spMkLst>
            <pc:docMk/>
            <pc:sldMk cId="3820300345" sldId="1196"/>
            <ac:spMk id="2" creationId="{0942F041-F0A4-4DB4-AB25-5258D7D5EEA9}"/>
          </ac:spMkLst>
        </pc:spChg>
        <pc:spChg chg="del mod">
          <ac:chgData name="Hans Henseler" userId="57c50d95cf3557f5" providerId="LiveId" clId="{C170917A-AB63-48E3-BE4B-74B49EFF12FD}" dt="2021-08-20T19:51:40.148" v="7647" actId="700"/>
          <ac:spMkLst>
            <pc:docMk/>
            <pc:sldMk cId="3820300345" sldId="1196"/>
            <ac:spMk id="3" creationId="{2A9C9729-08A2-415E-8FAC-89020816D5A5}"/>
          </ac:spMkLst>
        </pc:spChg>
        <pc:spChg chg="add mod ord">
          <ac:chgData name="Hans Henseler" userId="57c50d95cf3557f5" providerId="LiveId" clId="{C170917A-AB63-48E3-BE4B-74B49EFF12FD}" dt="2021-08-20T19:51:40.148" v="7647" actId="700"/>
          <ac:spMkLst>
            <pc:docMk/>
            <pc:sldMk cId="3820300345" sldId="1196"/>
            <ac:spMk id="4" creationId="{0C150C83-C189-4D4F-A5E5-76B6DCED0016}"/>
          </ac:spMkLst>
        </pc:spChg>
      </pc:sldChg>
      <pc:sldChg chg="modSp add mod">
        <pc:chgData name="Hans Henseler" userId="57c50d95cf3557f5" providerId="LiveId" clId="{C170917A-AB63-48E3-BE4B-74B49EFF12FD}" dt="2021-08-20T20:01:43.363" v="7857" actId="20577"/>
        <pc:sldMkLst>
          <pc:docMk/>
          <pc:sldMk cId="4278209968" sldId="1197"/>
        </pc:sldMkLst>
        <pc:spChg chg="mod">
          <ac:chgData name="Hans Henseler" userId="57c50d95cf3557f5" providerId="LiveId" clId="{C170917A-AB63-48E3-BE4B-74B49EFF12FD}" dt="2021-08-20T20:01:43.363" v="7857" actId="20577"/>
          <ac:spMkLst>
            <pc:docMk/>
            <pc:sldMk cId="4278209968" sldId="1197"/>
            <ac:spMk id="2" creationId="{0942F041-F0A4-4DB4-AB25-5258D7D5EEA9}"/>
          </ac:spMkLst>
        </pc:spChg>
        <pc:spChg chg="mod">
          <ac:chgData name="Hans Henseler" userId="57c50d95cf3557f5" providerId="LiveId" clId="{C170917A-AB63-48E3-BE4B-74B49EFF12FD}" dt="2021-08-20T19:56:33.024" v="7685" actId="6549"/>
          <ac:spMkLst>
            <pc:docMk/>
            <pc:sldMk cId="4278209968" sldId="1197"/>
            <ac:spMk id="3" creationId="{2A9C9729-08A2-415E-8FAC-89020816D5A5}"/>
          </ac:spMkLst>
        </pc:spChg>
      </pc:sldChg>
      <pc:sldChg chg="modSp add mod modClrScheme chgLayout">
        <pc:chgData name="Hans Henseler" userId="57c50d95cf3557f5" providerId="LiveId" clId="{C170917A-AB63-48E3-BE4B-74B49EFF12FD}" dt="2021-08-20T19:57:07.532" v="7686" actId="700"/>
        <pc:sldMkLst>
          <pc:docMk/>
          <pc:sldMk cId="1168829746" sldId="1198"/>
        </pc:sldMkLst>
        <pc:spChg chg="mod ord">
          <ac:chgData name="Hans Henseler" userId="57c50d95cf3557f5" providerId="LiveId" clId="{C170917A-AB63-48E3-BE4B-74B49EFF12FD}" dt="2021-08-20T19:57:07.532" v="7686" actId="700"/>
          <ac:spMkLst>
            <pc:docMk/>
            <pc:sldMk cId="1168829746" sldId="1198"/>
            <ac:spMk id="2" creationId="{D75DD54C-EBDE-4B8C-B63D-7738E70A85C6}"/>
          </ac:spMkLst>
        </pc:spChg>
        <pc:spChg chg="mod ord">
          <ac:chgData name="Hans Henseler" userId="57c50d95cf3557f5" providerId="LiveId" clId="{C170917A-AB63-48E3-BE4B-74B49EFF12FD}" dt="2021-08-20T19:57:07.532" v="7686" actId="700"/>
          <ac:spMkLst>
            <pc:docMk/>
            <pc:sldMk cId="1168829746" sldId="1198"/>
            <ac:spMk id="3" creationId="{2F4D7E1F-F933-42F3-B640-4D2636297FF6}"/>
          </ac:spMkLst>
        </pc:spChg>
      </pc:sldChg>
      <pc:sldChg chg="modSp add mod modClrScheme chgLayout">
        <pc:chgData name="Hans Henseler" userId="57c50d95cf3557f5" providerId="LiveId" clId="{C170917A-AB63-48E3-BE4B-74B49EFF12FD}" dt="2021-08-20T19:57:37.521" v="7688" actId="700"/>
        <pc:sldMkLst>
          <pc:docMk/>
          <pc:sldMk cId="1533504821" sldId="1199"/>
        </pc:sldMkLst>
        <pc:spChg chg="mod ord">
          <ac:chgData name="Hans Henseler" userId="57c50d95cf3557f5" providerId="LiveId" clId="{C170917A-AB63-48E3-BE4B-74B49EFF12FD}" dt="2021-08-20T19:57:37.521" v="7688" actId="700"/>
          <ac:spMkLst>
            <pc:docMk/>
            <pc:sldMk cId="1533504821" sldId="1199"/>
            <ac:spMk id="2" creationId="{D75DD54C-EBDE-4B8C-B63D-7738E70A85C6}"/>
          </ac:spMkLst>
        </pc:spChg>
        <pc:spChg chg="mod ord">
          <ac:chgData name="Hans Henseler" userId="57c50d95cf3557f5" providerId="LiveId" clId="{C170917A-AB63-48E3-BE4B-74B49EFF12FD}" dt="2021-08-20T19:57:37.521" v="7688" actId="700"/>
          <ac:spMkLst>
            <pc:docMk/>
            <pc:sldMk cId="1533504821" sldId="1199"/>
            <ac:spMk id="6" creationId="{0AD19169-51C3-4735-B79D-9B456E07727E}"/>
          </ac:spMkLst>
        </pc:spChg>
      </pc:sldChg>
      <pc:sldChg chg="modSp add mod modClrScheme chgLayout">
        <pc:chgData name="Hans Henseler" userId="57c50d95cf3557f5" providerId="LiveId" clId="{C170917A-AB63-48E3-BE4B-74B49EFF12FD}" dt="2021-08-20T19:57:37.521" v="7688" actId="700"/>
        <pc:sldMkLst>
          <pc:docMk/>
          <pc:sldMk cId="3125108583" sldId="1200"/>
        </pc:sldMkLst>
        <pc:spChg chg="mod ord">
          <ac:chgData name="Hans Henseler" userId="57c50d95cf3557f5" providerId="LiveId" clId="{C170917A-AB63-48E3-BE4B-74B49EFF12FD}" dt="2021-08-20T19:57:37.521" v="7688" actId="700"/>
          <ac:spMkLst>
            <pc:docMk/>
            <pc:sldMk cId="3125108583" sldId="1200"/>
            <ac:spMk id="2" creationId="{D75DD54C-EBDE-4B8C-B63D-7738E70A85C6}"/>
          </ac:spMkLst>
        </pc:spChg>
        <pc:spChg chg="mod ord">
          <ac:chgData name="Hans Henseler" userId="57c50d95cf3557f5" providerId="LiveId" clId="{C170917A-AB63-48E3-BE4B-74B49EFF12FD}" dt="2021-08-20T19:57:37.521" v="7688" actId="700"/>
          <ac:spMkLst>
            <pc:docMk/>
            <pc:sldMk cId="3125108583" sldId="1200"/>
            <ac:spMk id="3" creationId="{2F4D7E1F-F933-42F3-B640-4D2636297FF6}"/>
          </ac:spMkLst>
        </pc:spChg>
      </pc:sldChg>
      <pc:sldChg chg="modSp add mod modClrScheme chgLayout">
        <pc:chgData name="Hans Henseler" userId="57c50d95cf3557f5" providerId="LiveId" clId="{C170917A-AB63-48E3-BE4B-74B49EFF12FD}" dt="2021-08-20T19:57:37.521" v="7688" actId="700"/>
        <pc:sldMkLst>
          <pc:docMk/>
          <pc:sldMk cId="2036129519" sldId="1203"/>
        </pc:sldMkLst>
        <pc:spChg chg="mod ord">
          <ac:chgData name="Hans Henseler" userId="57c50d95cf3557f5" providerId="LiveId" clId="{C170917A-AB63-48E3-BE4B-74B49EFF12FD}" dt="2021-08-20T19:57:37.521" v="7688" actId="700"/>
          <ac:spMkLst>
            <pc:docMk/>
            <pc:sldMk cId="2036129519" sldId="1203"/>
            <ac:spMk id="2" creationId="{59A080B7-60DA-4CA1-86B8-FB0DB9BF3090}"/>
          </ac:spMkLst>
        </pc:spChg>
        <pc:spChg chg="mod ord">
          <ac:chgData name="Hans Henseler" userId="57c50d95cf3557f5" providerId="LiveId" clId="{C170917A-AB63-48E3-BE4B-74B49EFF12FD}" dt="2021-08-20T19:57:37.521" v="7688" actId="700"/>
          <ac:spMkLst>
            <pc:docMk/>
            <pc:sldMk cId="2036129519" sldId="1203"/>
            <ac:spMk id="3" creationId="{2DBADC5A-68C3-4230-BC10-DEEB18EFA6D6}"/>
          </ac:spMkLst>
        </pc:spChg>
      </pc:sldChg>
      <pc:sldChg chg="modSp add mod modClrScheme chgLayout">
        <pc:chgData name="Hans Henseler" userId="57c50d95cf3557f5" providerId="LiveId" clId="{C170917A-AB63-48E3-BE4B-74B49EFF12FD}" dt="2021-08-20T19:57:37.521" v="7688" actId="700"/>
        <pc:sldMkLst>
          <pc:docMk/>
          <pc:sldMk cId="3686797114" sldId="1204"/>
        </pc:sldMkLst>
        <pc:spChg chg="mod ord">
          <ac:chgData name="Hans Henseler" userId="57c50d95cf3557f5" providerId="LiveId" clId="{C170917A-AB63-48E3-BE4B-74B49EFF12FD}" dt="2021-08-20T19:57:37.521" v="7688" actId="700"/>
          <ac:spMkLst>
            <pc:docMk/>
            <pc:sldMk cId="3686797114" sldId="1204"/>
            <ac:spMk id="2" creationId="{7DFD425A-64FD-4061-A389-DAEE403FF5BC}"/>
          </ac:spMkLst>
        </pc:spChg>
        <pc:spChg chg="mod ord">
          <ac:chgData name="Hans Henseler" userId="57c50d95cf3557f5" providerId="LiveId" clId="{C170917A-AB63-48E3-BE4B-74B49EFF12FD}" dt="2021-08-20T19:57:37.521" v="7688" actId="700"/>
          <ac:spMkLst>
            <pc:docMk/>
            <pc:sldMk cId="3686797114" sldId="1204"/>
            <ac:spMk id="3" creationId="{D154380B-3E7B-4C6D-9487-124AB45A9CB5}"/>
          </ac:spMkLst>
        </pc:spChg>
      </pc:sldChg>
      <pc:sldChg chg="modSp add mod modClrScheme chgLayout">
        <pc:chgData name="Hans Henseler" userId="57c50d95cf3557f5" providerId="LiveId" clId="{C170917A-AB63-48E3-BE4B-74B49EFF12FD}" dt="2021-08-20T19:57:37.521" v="7688" actId="700"/>
        <pc:sldMkLst>
          <pc:docMk/>
          <pc:sldMk cId="4022707669" sldId="1205"/>
        </pc:sldMkLst>
        <pc:spChg chg="mod ord">
          <ac:chgData name="Hans Henseler" userId="57c50d95cf3557f5" providerId="LiveId" clId="{C170917A-AB63-48E3-BE4B-74B49EFF12FD}" dt="2021-08-20T19:57:37.521" v="7688" actId="700"/>
          <ac:spMkLst>
            <pc:docMk/>
            <pc:sldMk cId="4022707669" sldId="1205"/>
            <ac:spMk id="2" creationId="{6157D1EF-2A77-41B1-A828-E1AEA9F1D637}"/>
          </ac:spMkLst>
        </pc:spChg>
        <pc:spChg chg="mod ord">
          <ac:chgData name="Hans Henseler" userId="57c50d95cf3557f5" providerId="LiveId" clId="{C170917A-AB63-48E3-BE4B-74B49EFF12FD}" dt="2021-08-20T19:57:37.521" v="7688" actId="700"/>
          <ac:spMkLst>
            <pc:docMk/>
            <pc:sldMk cId="4022707669" sldId="1205"/>
            <ac:spMk id="3" creationId="{21EE7CB2-C72C-46F1-94BA-2D6D363D793F}"/>
          </ac:spMkLst>
        </pc:spChg>
      </pc:sldChg>
      <pc:sldChg chg="modSp add mod modClrScheme chgLayout">
        <pc:chgData name="Hans Henseler" userId="57c50d95cf3557f5" providerId="LiveId" clId="{C170917A-AB63-48E3-BE4B-74B49EFF12FD}" dt="2021-08-20T19:57:37.521" v="7688" actId="700"/>
        <pc:sldMkLst>
          <pc:docMk/>
          <pc:sldMk cId="3555875781" sldId="1206"/>
        </pc:sldMkLst>
        <pc:spChg chg="mod ord">
          <ac:chgData name="Hans Henseler" userId="57c50d95cf3557f5" providerId="LiveId" clId="{C170917A-AB63-48E3-BE4B-74B49EFF12FD}" dt="2021-08-20T19:57:37.521" v="7688" actId="700"/>
          <ac:spMkLst>
            <pc:docMk/>
            <pc:sldMk cId="3555875781" sldId="1206"/>
            <ac:spMk id="2" creationId="{7F56A05D-6454-4E8E-88D6-35B6DA2A55E8}"/>
          </ac:spMkLst>
        </pc:spChg>
        <pc:spChg chg="mod ord">
          <ac:chgData name="Hans Henseler" userId="57c50d95cf3557f5" providerId="LiveId" clId="{C170917A-AB63-48E3-BE4B-74B49EFF12FD}" dt="2021-08-20T19:57:37.521" v="7688" actId="700"/>
          <ac:spMkLst>
            <pc:docMk/>
            <pc:sldMk cId="3555875781" sldId="1206"/>
            <ac:spMk id="3" creationId="{D26D539C-2478-4CAE-BA18-C4A208F20ACE}"/>
          </ac:spMkLst>
        </pc:spChg>
      </pc:sldChg>
      <pc:sldChg chg="modSp add mod modClrScheme chgLayout">
        <pc:chgData name="Hans Henseler" userId="57c50d95cf3557f5" providerId="LiveId" clId="{C170917A-AB63-48E3-BE4B-74B49EFF12FD}" dt="2021-08-20T19:57:37.521" v="7688" actId="700"/>
        <pc:sldMkLst>
          <pc:docMk/>
          <pc:sldMk cId="1551442018" sldId="1215"/>
        </pc:sldMkLst>
        <pc:spChg chg="mod ord">
          <ac:chgData name="Hans Henseler" userId="57c50d95cf3557f5" providerId="LiveId" clId="{C170917A-AB63-48E3-BE4B-74B49EFF12FD}" dt="2021-08-20T19:57:37.521" v="7688" actId="700"/>
          <ac:spMkLst>
            <pc:docMk/>
            <pc:sldMk cId="1551442018" sldId="1215"/>
            <ac:spMk id="2" creationId="{CA18258B-FF82-4F75-A4BB-1C83606ACA55}"/>
          </ac:spMkLst>
        </pc:spChg>
        <pc:spChg chg="mod ord">
          <ac:chgData name="Hans Henseler" userId="57c50d95cf3557f5" providerId="LiveId" clId="{C170917A-AB63-48E3-BE4B-74B49EFF12FD}" dt="2021-08-20T19:57:37.521" v="7688" actId="700"/>
          <ac:spMkLst>
            <pc:docMk/>
            <pc:sldMk cId="1551442018" sldId="1215"/>
            <ac:spMk id="3" creationId="{2CEB33C4-1605-427A-87AF-3F73ECFFFDD0}"/>
          </ac:spMkLst>
        </pc:spChg>
      </pc:sldChg>
      <pc:sldChg chg="modSp add mod modClrScheme chgLayout">
        <pc:chgData name="Hans Henseler" userId="57c50d95cf3557f5" providerId="LiveId" clId="{C170917A-AB63-48E3-BE4B-74B49EFF12FD}" dt="2021-08-20T19:57:37.521" v="7688" actId="700"/>
        <pc:sldMkLst>
          <pc:docMk/>
          <pc:sldMk cId="3682140563" sldId="1216"/>
        </pc:sldMkLst>
        <pc:spChg chg="mod ord">
          <ac:chgData name="Hans Henseler" userId="57c50d95cf3557f5" providerId="LiveId" clId="{C170917A-AB63-48E3-BE4B-74B49EFF12FD}" dt="2021-08-20T19:57:37.521" v="7688" actId="700"/>
          <ac:spMkLst>
            <pc:docMk/>
            <pc:sldMk cId="3682140563" sldId="1216"/>
            <ac:spMk id="2" creationId="{A7EB95A7-FE10-4BD2-81F4-08E4020DE7E8}"/>
          </ac:spMkLst>
        </pc:spChg>
        <pc:picChg chg="mod ord">
          <ac:chgData name="Hans Henseler" userId="57c50d95cf3557f5" providerId="LiveId" clId="{C170917A-AB63-48E3-BE4B-74B49EFF12FD}" dt="2021-08-20T19:57:37.521" v="7688" actId="700"/>
          <ac:picMkLst>
            <pc:docMk/>
            <pc:sldMk cId="3682140563" sldId="1216"/>
            <ac:picMk id="10" creationId="{5B193A1A-D6B3-4EE4-8241-3404E3338543}"/>
          </ac:picMkLst>
        </pc:picChg>
      </pc:sldChg>
      <pc:sldChg chg="modSp add mod modClrScheme chgLayout">
        <pc:chgData name="Hans Henseler" userId="57c50d95cf3557f5" providerId="LiveId" clId="{C170917A-AB63-48E3-BE4B-74B49EFF12FD}" dt="2021-08-20T19:57:37.521" v="7688" actId="700"/>
        <pc:sldMkLst>
          <pc:docMk/>
          <pc:sldMk cId="928619548" sldId="1217"/>
        </pc:sldMkLst>
        <pc:spChg chg="mod ord">
          <ac:chgData name="Hans Henseler" userId="57c50d95cf3557f5" providerId="LiveId" clId="{C170917A-AB63-48E3-BE4B-74B49EFF12FD}" dt="2021-08-20T19:57:37.521" v="7688" actId="700"/>
          <ac:spMkLst>
            <pc:docMk/>
            <pc:sldMk cId="928619548" sldId="1217"/>
            <ac:spMk id="2" creationId="{372311AA-4710-4F22-B0EF-7A7615400457}"/>
          </ac:spMkLst>
        </pc:spChg>
        <pc:spChg chg="mod ord">
          <ac:chgData name="Hans Henseler" userId="57c50d95cf3557f5" providerId="LiveId" clId="{C170917A-AB63-48E3-BE4B-74B49EFF12FD}" dt="2021-08-20T19:57:37.521" v="7688" actId="700"/>
          <ac:spMkLst>
            <pc:docMk/>
            <pc:sldMk cId="928619548" sldId="1217"/>
            <ac:spMk id="3" creationId="{B4D18C12-9425-449B-B586-FC94EFC26E6E}"/>
          </ac:spMkLst>
        </pc:spChg>
      </pc:sldChg>
      <pc:sldChg chg="modSp add mod modClrScheme chgLayout">
        <pc:chgData name="Hans Henseler" userId="57c50d95cf3557f5" providerId="LiveId" clId="{C170917A-AB63-48E3-BE4B-74B49EFF12FD}" dt="2021-08-20T19:57:37.521" v="7688" actId="700"/>
        <pc:sldMkLst>
          <pc:docMk/>
          <pc:sldMk cId="3067155608" sldId="1218"/>
        </pc:sldMkLst>
        <pc:spChg chg="mod ord">
          <ac:chgData name="Hans Henseler" userId="57c50d95cf3557f5" providerId="LiveId" clId="{C170917A-AB63-48E3-BE4B-74B49EFF12FD}" dt="2021-08-20T19:57:37.521" v="7688" actId="700"/>
          <ac:spMkLst>
            <pc:docMk/>
            <pc:sldMk cId="3067155608" sldId="1218"/>
            <ac:spMk id="2" creationId="{69837E09-6EEC-4B1A-8C9B-9816C7AA3A59}"/>
          </ac:spMkLst>
        </pc:spChg>
        <pc:picChg chg="mod ord">
          <ac:chgData name="Hans Henseler" userId="57c50d95cf3557f5" providerId="LiveId" clId="{C170917A-AB63-48E3-BE4B-74B49EFF12FD}" dt="2021-08-20T19:57:37.521" v="7688" actId="700"/>
          <ac:picMkLst>
            <pc:docMk/>
            <pc:sldMk cId="3067155608" sldId="1218"/>
            <ac:picMk id="5" creationId="{6FC9E63E-B23E-4787-87C9-E1789818EAE2}"/>
          </ac:picMkLst>
        </pc:picChg>
      </pc:sldChg>
      <pc:sldChg chg="modSp add mod modClrScheme chgLayout">
        <pc:chgData name="Hans Henseler" userId="57c50d95cf3557f5" providerId="LiveId" clId="{C170917A-AB63-48E3-BE4B-74B49EFF12FD}" dt="2021-08-20T19:57:37.521" v="7688" actId="700"/>
        <pc:sldMkLst>
          <pc:docMk/>
          <pc:sldMk cId="3015314876" sldId="1219"/>
        </pc:sldMkLst>
        <pc:spChg chg="mod ord">
          <ac:chgData name="Hans Henseler" userId="57c50d95cf3557f5" providerId="LiveId" clId="{C170917A-AB63-48E3-BE4B-74B49EFF12FD}" dt="2021-08-20T19:57:37.521" v="7688" actId="700"/>
          <ac:spMkLst>
            <pc:docMk/>
            <pc:sldMk cId="3015314876" sldId="1219"/>
            <ac:spMk id="2" creationId="{0B5D7F36-D70A-4B4E-B921-D2B66D98A01B}"/>
          </ac:spMkLst>
        </pc:spChg>
        <pc:spChg chg="mod ord">
          <ac:chgData name="Hans Henseler" userId="57c50d95cf3557f5" providerId="LiveId" clId="{C170917A-AB63-48E3-BE4B-74B49EFF12FD}" dt="2021-08-20T19:57:37.521" v="7688" actId="700"/>
          <ac:spMkLst>
            <pc:docMk/>
            <pc:sldMk cId="3015314876" sldId="1219"/>
            <ac:spMk id="3" creationId="{B56B4F54-9819-4C27-8A0B-BC7E78EB9372}"/>
          </ac:spMkLst>
        </pc:spChg>
      </pc:sldChg>
      <pc:sldChg chg="modSp add mod modClrScheme chgLayout">
        <pc:chgData name="Hans Henseler" userId="57c50d95cf3557f5" providerId="LiveId" clId="{C170917A-AB63-48E3-BE4B-74B49EFF12FD}" dt="2021-08-20T19:57:37.521" v="7688" actId="700"/>
        <pc:sldMkLst>
          <pc:docMk/>
          <pc:sldMk cId="2260769417" sldId="1220"/>
        </pc:sldMkLst>
        <pc:spChg chg="mod ord">
          <ac:chgData name="Hans Henseler" userId="57c50d95cf3557f5" providerId="LiveId" clId="{C170917A-AB63-48E3-BE4B-74B49EFF12FD}" dt="2021-08-20T19:57:37.521" v="7688" actId="700"/>
          <ac:spMkLst>
            <pc:docMk/>
            <pc:sldMk cId="2260769417" sldId="1220"/>
            <ac:spMk id="2" creationId="{03C4A00C-BB61-445D-919A-10934188D255}"/>
          </ac:spMkLst>
        </pc:spChg>
        <pc:spChg chg="mod ord">
          <ac:chgData name="Hans Henseler" userId="57c50d95cf3557f5" providerId="LiveId" clId="{C170917A-AB63-48E3-BE4B-74B49EFF12FD}" dt="2021-08-20T19:57:37.521" v="7688" actId="700"/>
          <ac:spMkLst>
            <pc:docMk/>
            <pc:sldMk cId="2260769417" sldId="1220"/>
            <ac:spMk id="3" creationId="{A98C50C4-C050-444D-AFFF-F19AE2EADBC6}"/>
          </ac:spMkLst>
        </pc:spChg>
      </pc:sldChg>
      <pc:sldChg chg="modSp add mod modClrScheme chgLayout">
        <pc:chgData name="Hans Henseler" userId="57c50d95cf3557f5" providerId="LiveId" clId="{C170917A-AB63-48E3-BE4B-74B49EFF12FD}" dt="2021-08-20T19:57:37.521" v="7688" actId="700"/>
        <pc:sldMkLst>
          <pc:docMk/>
          <pc:sldMk cId="423434261" sldId="1234"/>
        </pc:sldMkLst>
        <pc:spChg chg="mod ord">
          <ac:chgData name="Hans Henseler" userId="57c50d95cf3557f5" providerId="LiveId" clId="{C170917A-AB63-48E3-BE4B-74B49EFF12FD}" dt="2021-08-20T19:57:37.521" v="7688" actId="700"/>
          <ac:spMkLst>
            <pc:docMk/>
            <pc:sldMk cId="423434261" sldId="1234"/>
            <ac:spMk id="2" creationId="{20D0C3A9-16D8-488D-A165-17DA29C6D259}"/>
          </ac:spMkLst>
        </pc:spChg>
        <pc:spChg chg="mod ord">
          <ac:chgData name="Hans Henseler" userId="57c50d95cf3557f5" providerId="LiveId" clId="{C170917A-AB63-48E3-BE4B-74B49EFF12FD}" dt="2021-08-20T19:57:37.521" v="7688" actId="700"/>
          <ac:spMkLst>
            <pc:docMk/>
            <pc:sldMk cId="423434261" sldId="1234"/>
            <ac:spMk id="3" creationId="{C451DFC0-F699-4AF2-B7A3-01CE0CFBA5A8}"/>
          </ac:spMkLst>
        </pc:spChg>
      </pc:sldChg>
      <pc:sldChg chg="modSp add mod modClrScheme chgLayout">
        <pc:chgData name="Hans Henseler" userId="57c50d95cf3557f5" providerId="LiveId" clId="{C170917A-AB63-48E3-BE4B-74B49EFF12FD}" dt="2021-08-20T19:57:37.521" v="7688" actId="700"/>
        <pc:sldMkLst>
          <pc:docMk/>
          <pc:sldMk cId="3403592480" sldId="1235"/>
        </pc:sldMkLst>
        <pc:spChg chg="mod ord">
          <ac:chgData name="Hans Henseler" userId="57c50d95cf3557f5" providerId="LiveId" clId="{C170917A-AB63-48E3-BE4B-74B49EFF12FD}" dt="2021-08-20T19:57:37.521" v="7688" actId="700"/>
          <ac:spMkLst>
            <pc:docMk/>
            <pc:sldMk cId="3403592480" sldId="1235"/>
            <ac:spMk id="2" creationId="{CB55231E-2BC1-4DA8-8367-8B25EE44C7F0}"/>
          </ac:spMkLst>
        </pc:spChg>
        <pc:spChg chg="mod ord">
          <ac:chgData name="Hans Henseler" userId="57c50d95cf3557f5" providerId="LiveId" clId="{C170917A-AB63-48E3-BE4B-74B49EFF12FD}" dt="2021-08-20T19:57:37.521" v="7688" actId="700"/>
          <ac:spMkLst>
            <pc:docMk/>
            <pc:sldMk cId="3403592480" sldId="1235"/>
            <ac:spMk id="3" creationId="{028B75A1-D021-4C2C-BEEB-A3E93C8CA715}"/>
          </ac:spMkLst>
        </pc:spChg>
      </pc:sldChg>
      <pc:sldChg chg="modSp add mod modClrScheme chgLayout">
        <pc:chgData name="Hans Henseler" userId="57c50d95cf3557f5" providerId="LiveId" clId="{C170917A-AB63-48E3-BE4B-74B49EFF12FD}" dt="2021-08-20T19:57:37.521" v="7688" actId="700"/>
        <pc:sldMkLst>
          <pc:docMk/>
          <pc:sldMk cId="2522359774" sldId="1236"/>
        </pc:sldMkLst>
        <pc:spChg chg="mod ord">
          <ac:chgData name="Hans Henseler" userId="57c50d95cf3557f5" providerId="LiveId" clId="{C170917A-AB63-48E3-BE4B-74B49EFF12FD}" dt="2021-08-20T19:57:37.521" v="7688" actId="700"/>
          <ac:spMkLst>
            <pc:docMk/>
            <pc:sldMk cId="2522359774" sldId="1236"/>
            <ac:spMk id="2" creationId="{67E679B3-A831-40F9-BC7A-F814D7F74155}"/>
          </ac:spMkLst>
        </pc:spChg>
        <pc:spChg chg="mod ord">
          <ac:chgData name="Hans Henseler" userId="57c50d95cf3557f5" providerId="LiveId" clId="{C170917A-AB63-48E3-BE4B-74B49EFF12FD}" dt="2021-08-20T19:57:37.521" v="7688" actId="700"/>
          <ac:spMkLst>
            <pc:docMk/>
            <pc:sldMk cId="2522359774" sldId="1236"/>
            <ac:spMk id="3" creationId="{C47C19DB-DDC9-4747-B9EE-5BD22303ECA1}"/>
          </ac:spMkLst>
        </pc:spChg>
      </pc:sldChg>
      <pc:sldChg chg="modSp add mod modClrScheme chgLayout">
        <pc:chgData name="Hans Henseler" userId="57c50d95cf3557f5" providerId="LiveId" clId="{C170917A-AB63-48E3-BE4B-74B49EFF12FD}" dt="2021-08-20T19:57:37.521" v="7688" actId="700"/>
        <pc:sldMkLst>
          <pc:docMk/>
          <pc:sldMk cId="1590948205" sldId="1237"/>
        </pc:sldMkLst>
        <pc:spChg chg="mod ord">
          <ac:chgData name="Hans Henseler" userId="57c50d95cf3557f5" providerId="LiveId" clId="{C170917A-AB63-48E3-BE4B-74B49EFF12FD}" dt="2021-08-20T19:57:37.521" v="7688" actId="700"/>
          <ac:spMkLst>
            <pc:docMk/>
            <pc:sldMk cId="1590948205" sldId="1237"/>
            <ac:spMk id="2" creationId="{3D61A8F9-17B9-4B63-8F18-01FF8464ADC9}"/>
          </ac:spMkLst>
        </pc:spChg>
        <pc:spChg chg="mod ord">
          <ac:chgData name="Hans Henseler" userId="57c50d95cf3557f5" providerId="LiveId" clId="{C170917A-AB63-48E3-BE4B-74B49EFF12FD}" dt="2021-08-20T19:57:37.521" v="7688" actId="700"/>
          <ac:spMkLst>
            <pc:docMk/>
            <pc:sldMk cId="1590948205" sldId="1237"/>
            <ac:spMk id="3" creationId="{08555105-5A37-4FB1-9283-31AC9EF8D6D8}"/>
          </ac:spMkLst>
        </pc:spChg>
      </pc:sldChg>
      <pc:sldChg chg="modSp add mod modClrScheme chgLayout">
        <pc:chgData name="Hans Henseler" userId="57c50d95cf3557f5" providerId="LiveId" clId="{C170917A-AB63-48E3-BE4B-74B49EFF12FD}" dt="2021-08-20T19:57:37.521" v="7688" actId="700"/>
        <pc:sldMkLst>
          <pc:docMk/>
          <pc:sldMk cId="327188770" sldId="1238"/>
        </pc:sldMkLst>
        <pc:spChg chg="mod ord">
          <ac:chgData name="Hans Henseler" userId="57c50d95cf3557f5" providerId="LiveId" clId="{C170917A-AB63-48E3-BE4B-74B49EFF12FD}" dt="2021-08-20T19:57:37.521" v="7688" actId="700"/>
          <ac:spMkLst>
            <pc:docMk/>
            <pc:sldMk cId="327188770" sldId="1238"/>
            <ac:spMk id="2" creationId="{9FBED23B-F202-4AD8-BA1B-655D73B25176}"/>
          </ac:spMkLst>
        </pc:spChg>
        <pc:spChg chg="mod ord">
          <ac:chgData name="Hans Henseler" userId="57c50d95cf3557f5" providerId="LiveId" clId="{C170917A-AB63-48E3-BE4B-74B49EFF12FD}" dt="2021-08-20T19:57:37.521" v="7688" actId="700"/>
          <ac:spMkLst>
            <pc:docMk/>
            <pc:sldMk cId="327188770" sldId="1238"/>
            <ac:spMk id="3" creationId="{9F450D8F-1EB6-443A-B33F-D992CDB0A4C0}"/>
          </ac:spMkLst>
        </pc:spChg>
      </pc:sldChg>
      <pc:sldChg chg="modSp add mod modClrScheme chgLayout">
        <pc:chgData name="Hans Henseler" userId="57c50d95cf3557f5" providerId="LiveId" clId="{C170917A-AB63-48E3-BE4B-74B49EFF12FD}" dt="2021-08-20T19:57:37.521" v="7688" actId="700"/>
        <pc:sldMkLst>
          <pc:docMk/>
          <pc:sldMk cId="974803732" sldId="1239"/>
        </pc:sldMkLst>
        <pc:spChg chg="mod ord">
          <ac:chgData name="Hans Henseler" userId="57c50d95cf3557f5" providerId="LiveId" clId="{C170917A-AB63-48E3-BE4B-74B49EFF12FD}" dt="2021-08-20T19:57:37.521" v="7688" actId="700"/>
          <ac:spMkLst>
            <pc:docMk/>
            <pc:sldMk cId="974803732" sldId="1239"/>
            <ac:spMk id="2" creationId="{EF5618FD-09BD-4AB8-B65B-2333A97DE0B0}"/>
          </ac:spMkLst>
        </pc:spChg>
        <pc:spChg chg="mod ord">
          <ac:chgData name="Hans Henseler" userId="57c50d95cf3557f5" providerId="LiveId" clId="{C170917A-AB63-48E3-BE4B-74B49EFF12FD}" dt="2021-08-20T19:57:37.521" v="7688" actId="700"/>
          <ac:spMkLst>
            <pc:docMk/>
            <pc:sldMk cId="974803732" sldId="1239"/>
            <ac:spMk id="3" creationId="{999F5E9C-5A9A-4361-A9B6-1C1E488C70E7}"/>
          </ac:spMkLst>
        </pc:spChg>
      </pc:sldChg>
      <pc:sldChg chg="modSp add mod modClrScheme chgLayout">
        <pc:chgData name="Hans Henseler" userId="57c50d95cf3557f5" providerId="LiveId" clId="{C170917A-AB63-48E3-BE4B-74B49EFF12FD}" dt="2021-08-20T19:57:37.521" v="7688" actId="700"/>
        <pc:sldMkLst>
          <pc:docMk/>
          <pc:sldMk cId="1098613727" sldId="1240"/>
        </pc:sldMkLst>
        <pc:spChg chg="mod ord">
          <ac:chgData name="Hans Henseler" userId="57c50d95cf3557f5" providerId="LiveId" clId="{C170917A-AB63-48E3-BE4B-74B49EFF12FD}" dt="2021-08-20T19:57:37.521" v="7688" actId="700"/>
          <ac:spMkLst>
            <pc:docMk/>
            <pc:sldMk cId="1098613727" sldId="1240"/>
            <ac:spMk id="2" creationId="{C3C80EA5-ABB8-4260-8121-755341868909}"/>
          </ac:spMkLst>
        </pc:spChg>
        <pc:spChg chg="mod ord">
          <ac:chgData name="Hans Henseler" userId="57c50d95cf3557f5" providerId="LiveId" clId="{C170917A-AB63-48E3-BE4B-74B49EFF12FD}" dt="2021-08-20T19:57:37.521" v="7688" actId="700"/>
          <ac:spMkLst>
            <pc:docMk/>
            <pc:sldMk cId="1098613727" sldId="1240"/>
            <ac:spMk id="3" creationId="{1639995C-1522-4090-83B3-5220F823E0B8}"/>
          </ac:spMkLst>
        </pc:spChg>
      </pc:sldChg>
      <pc:sldChg chg="modSp add mod modClrScheme chgLayout modNotes">
        <pc:chgData name="Hans Henseler" userId="57c50d95cf3557f5" providerId="LiveId" clId="{C170917A-AB63-48E3-BE4B-74B49EFF12FD}" dt="2021-08-20T19:57:37.521" v="7688" actId="700"/>
        <pc:sldMkLst>
          <pc:docMk/>
          <pc:sldMk cId="3676962753" sldId="1243"/>
        </pc:sldMkLst>
        <pc:spChg chg="mod ord">
          <ac:chgData name="Hans Henseler" userId="57c50d95cf3557f5" providerId="LiveId" clId="{C170917A-AB63-48E3-BE4B-74B49EFF12FD}" dt="2021-08-20T19:57:37.521" v="7688" actId="700"/>
          <ac:spMkLst>
            <pc:docMk/>
            <pc:sldMk cId="3676962753" sldId="1243"/>
            <ac:spMk id="12" creationId="{0F55612F-337E-4C3D-A62C-9AD76DD0B9C1}"/>
          </ac:spMkLst>
        </pc:spChg>
        <pc:spChg chg="mod ord">
          <ac:chgData name="Hans Henseler" userId="57c50d95cf3557f5" providerId="LiveId" clId="{C170917A-AB63-48E3-BE4B-74B49EFF12FD}" dt="2021-08-20T19:57:37.521" v="7688" actId="700"/>
          <ac:spMkLst>
            <pc:docMk/>
            <pc:sldMk cId="3676962753" sldId="1243"/>
            <ac:spMk id="6146" creationId="{EF6B952E-A59B-4286-83D1-3BC67222C6F7}"/>
          </ac:spMkLst>
        </pc:spChg>
        <pc:spChg chg="mod ord">
          <ac:chgData name="Hans Henseler" userId="57c50d95cf3557f5" providerId="LiveId" clId="{C170917A-AB63-48E3-BE4B-74B49EFF12FD}" dt="2021-08-20T19:57:37.521" v="7688" actId="700"/>
          <ac:spMkLst>
            <pc:docMk/>
            <pc:sldMk cId="3676962753" sldId="1243"/>
            <ac:spMk id="6147" creationId="{EF8D0F35-2BFD-4F6C-BAA7-8335DC6C4900}"/>
          </ac:spMkLst>
        </pc:spChg>
      </pc:sldChg>
      <pc:sldChg chg="modSp add mod modClrScheme chgLayout">
        <pc:chgData name="Hans Henseler" userId="57c50d95cf3557f5" providerId="LiveId" clId="{C170917A-AB63-48E3-BE4B-74B49EFF12FD}" dt="2021-08-20T20:03:14.787" v="7860" actId="1076"/>
        <pc:sldMkLst>
          <pc:docMk/>
          <pc:sldMk cId="856556180" sldId="1244"/>
        </pc:sldMkLst>
        <pc:spChg chg="mod ord">
          <ac:chgData name="Hans Henseler" userId="57c50d95cf3557f5" providerId="LiveId" clId="{C170917A-AB63-48E3-BE4B-74B49EFF12FD}" dt="2021-08-20T19:57:37.521" v="7688" actId="700"/>
          <ac:spMkLst>
            <pc:docMk/>
            <pc:sldMk cId="856556180" sldId="1244"/>
            <ac:spMk id="2" creationId="{BB468140-247F-48AE-804B-73621859595B}"/>
          </ac:spMkLst>
        </pc:spChg>
        <pc:spChg chg="mod ord">
          <ac:chgData name="Hans Henseler" userId="57c50d95cf3557f5" providerId="LiveId" clId="{C170917A-AB63-48E3-BE4B-74B49EFF12FD}" dt="2021-08-20T19:57:37.521" v="7688" actId="700"/>
          <ac:spMkLst>
            <pc:docMk/>
            <pc:sldMk cId="856556180" sldId="1244"/>
            <ac:spMk id="5" creationId="{02F76393-CF94-4635-B8B8-D6DAD53C0755}"/>
          </ac:spMkLst>
        </pc:spChg>
        <pc:spChg chg="mod">
          <ac:chgData name="Hans Henseler" userId="57c50d95cf3557f5" providerId="LiveId" clId="{C170917A-AB63-48E3-BE4B-74B49EFF12FD}" dt="2021-08-20T20:03:14.787" v="7860" actId="1076"/>
          <ac:spMkLst>
            <pc:docMk/>
            <pc:sldMk cId="856556180" sldId="1244"/>
            <ac:spMk id="6" creationId="{E6BEDDBF-1361-4355-85B3-61BEA2F177E6}"/>
          </ac:spMkLst>
        </pc:spChg>
      </pc:sldChg>
      <pc:sldChg chg="modSp add mod modClrScheme chgLayout">
        <pc:chgData name="Hans Henseler" userId="57c50d95cf3557f5" providerId="LiveId" clId="{C170917A-AB63-48E3-BE4B-74B49EFF12FD}" dt="2021-08-20T19:57:37.521" v="7688" actId="700"/>
        <pc:sldMkLst>
          <pc:docMk/>
          <pc:sldMk cId="1643495351" sldId="1245"/>
        </pc:sldMkLst>
        <pc:spChg chg="mod ord">
          <ac:chgData name="Hans Henseler" userId="57c50d95cf3557f5" providerId="LiveId" clId="{C170917A-AB63-48E3-BE4B-74B49EFF12FD}" dt="2021-08-20T19:57:37.521" v="7688" actId="700"/>
          <ac:spMkLst>
            <pc:docMk/>
            <pc:sldMk cId="1643495351" sldId="1245"/>
            <ac:spMk id="2" creationId="{95EECDF6-B25A-47DE-B31E-93D6A248EA5A}"/>
          </ac:spMkLst>
        </pc:spChg>
        <pc:spChg chg="mod ord">
          <ac:chgData name="Hans Henseler" userId="57c50d95cf3557f5" providerId="LiveId" clId="{C170917A-AB63-48E3-BE4B-74B49EFF12FD}" dt="2021-08-20T19:57:37.521" v="7688" actId="700"/>
          <ac:spMkLst>
            <pc:docMk/>
            <pc:sldMk cId="1643495351" sldId="1245"/>
            <ac:spMk id="3" creationId="{3B27F383-3B12-49B0-B30D-EE54517A8462}"/>
          </ac:spMkLst>
        </pc:spChg>
      </pc:sldChg>
      <pc:sldChg chg="modSp add mod modClrScheme chgLayout">
        <pc:chgData name="Hans Henseler" userId="57c50d95cf3557f5" providerId="LiveId" clId="{C170917A-AB63-48E3-BE4B-74B49EFF12FD}" dt="2021-08-20T19:57:37.521" v="7688" actId="700"/>
        <pc:sldMkLst>
          <pc:docMk/>
          <pc:sldMk cId="1761398374" sldId="1246"/>
        </pc:sldMkLst>
        <pc:spChg chg="mod ord">
          <ac:chgData name="Hans Henseler" userId="57c50d95cf3557f5" providerId="LiveId" clId="{C170917A-AB63-48E3-BE4B-74B49EFF12FD}" dt="2021-08-20T19:57:37.521" v="7688" actId="700"/>
          <ac:spMkLst>
            <pc:docMk/>
            <pc:sldMk cId="1761398374" sldId="1246"/>
            <ac:spMk id="2" creationId="{D0EF9340-3283-4A65-A83F-B57B503AFF12}"/>
          </ac:spMkLst>
        </pc:spChg>
        <pc:spChg chg="mod ord">
          <ac:chgData name="Hans Henseler" userId="57c50d95cf3557f5" providerId="LiveId" clId="{C170917A-AB63-48E3-BE4B-74B49EFF12FD}" dt="2021-08-20T19:57:37.521" v="7688" actId="700"/>
          <ac:spMkLst>
            <pc:docMk/>
            <pc:sldMk cId="1761398374" sldId="1246"/>
            <ac:spMk id="3" creationId="{D6E9CE66-F08D-4F82-83F8-47F281F12FB1}"/>
          </ac:spMkLst>
        </pc:spChg>
      </pc:sldChg>
      <pc:sldChg chg="modSp add mod modClrScheme chgLayout">
        <pc:chgData name="Hans Henseler" userId="57c50d95cf3557f5" providerId="LiveId" clId="{C170917A-AB63-48E3-BE4B-74B49EFF12FD}" dt="2021-08-20T19:57:37.521" v="7688" actId="700"/>
        <pc:sldMkLst>
          <pc:docMk/>
          <pc:sldMk cId="904756624" sldId="1247"/>
        </pc:sldMkLst>
        <pc:spChg chg="mod ord">
          <ac:chgData name="Hans Henseler" userId="57c50d95cf3557f5" providerId="LiveId" clId="{C170917A-AB63-48E3-BE4B-74B49EFF12FD}" dt="2021-08-20T19:57:37.521" v="7688" actId="700"/>
          <ac:spMkLst>
            <pc:docMk/>
            <pc:sldMk cId="904756624" sldId="1247"/>
            <ac:spMk id="2" creationId="{00000000-0000-0000-0000-000000000000}"/>
          </ac:spMkLst>
        </pc:spChg>
        <pc:spChg chg="mod ord">
          <ac:chgData name="Hans Henseler" userId="57c50d95cf3557f5" providerId="LiveId" clId="{C170917A-AB63-48E3-BE4B-74B49EFF12FD}" dt="2021-08-20T19:57:37.521" v="7688" actId="700"/>
          <ac:spMkLst>
            <pc:docMk/>
            <pc:sldMk cId="904756624" sldId="1247"/>
            <ac:spMk id="3" creationId="{00000000-0000-0000-0000-000000000000}"/>
          </ac:spMkLst>
        </pc:spChg>
        <pc:spChg chg="mod ord">
          <ac:chgData name="Hans Henseler" userId="57c50d95cf3557f5" providerId="LiveId" clId="{C170917A-AB63-48E3-BE4B-74B49EFF12FD}" dt="2021-08-20T19:57:37.521" v="7688" actId="700"/>
          <ac:spMkLst>
            <pc:docMk/>
            <pc:sldMk cId="904756624" sldId="1247"/>
            <ac:spMk id="6" creationId="{00000000-0000-0000-0000-000000000000}"/>
          </ac:spMkLst>
        </pc:spChg>
      </pc:sldChg>
      <pc:sldChg chg="modSp add mod modClrScheme chgLayout">
        <pc:chgData name="Hans Henseler" userId="57c50d95cf3557f5" providerId="LiveId" clId="{C170917A-AB63-48E3-BE4B-74B49EFF12FD}" dt="2021-08-20T19:57:37.521" v="7688" actId="700"/>
        <pc:sldMkLst>
          <pc:docMk/>
          <pc:sldMk cId="1111650215" sldId="1248"/>
        </pc:sldMkLst>
        <pc:spChg chg="mod ord">
          <ac:chgData name="Hans Henseler" userId="57c50d95cf3557f5" providerId="LiveId" clId="{C170917A-AB63-48E3-BE4B-74B49EFF12FD}" dt="2021-08-20T19:57:37.521" v="7688" actId="700"/>
          <ac:spMkLst>
            <pc:docMk/>
            <pc:sldMk cId="1111650215" sldId="1248"/>
            <ac:spMk id="2" creationId="{00000000-0000-0000-0000-000000000000}"/>
          </ac:spMkLst>
        </pc:spChg>
        <pc:spChg chg="mod ord">
          <ac:chgData name="Hans Henseler" userId="57c50d95cf3557f5" providerId="LiveId" clId="{C170917A-AB63-48E3-BE4B-74B49EFF12FD}" dt="2021-08-20T19:57:37.521" v="7688" actId="700"/>
          <ac:spMkLst>
            <pc:docMk/>
            <pc:sldMk cId="1111650215" sldId="1248"/>
            <ac:spMk id="3" creationId="{00000000-0000-0000-0000-000000000000}"/>
          </ac:spMkLst>
        </pc:spChg>
        <pc:spChg chg="mod ord">
          <ac:chgData name="Hans Henseler" userId="57c50d95cf3557f5" providerId="LiveId" clId="{C170917A-AB63-48E3-BE4B-74B49EFF12FD}" dt="2021-08-20T19:57:37.521" v="7688" actId="700"/>
          <ac:spMkLst>
            <pc:docMk/>
            <pc:sldMk cId="1111650215" sldId="1248"/>
            <ac:spMk id="6" creationId="{00000000-0000-0000-0000-000000000000}"/>
          </ac:spMkLst>
        </pc:spChg>
      </pc:sldChg>
      <pc:sldChg chg="modSp add mod modClrScheme chgLayout">
        <pc:chgData name="Hans Henseler" userId="57c50d95cf3557f5" providerId="LiveId" clId="{C170917A-AB63-48E3-BE4B-74B49EFF12FD}" dt="2021-08-20T19:57:37.521" v="7688" actId="700"/>
        <pc:sldMkLst>
          <pc:docMk/>
          <pc:sldMk cId="3149147406" sldId="1249"/>
        </pc:sldMkLst>
        <pc:spChg chg="mod ord">
          <ac:chgData name="Hans Henseler" userId="57c50d95cf3557f5" providerId="LiveId" clId="{C170917A-AB63-48E3-BE4B-74B49EFF12FD}" dt="2021-08-20T19:57:37.521" v="7688" actId="700"/>
          <ac:spMkLst>
            <pc:docMk/>
            <pc:sldMk cId="3149147406" sldId="1249"/>
            <ac:spMk id="2" creationId="{00000000-0000-0000-0000-000000000000}"/>
          </ac:spMkLst>
        </pc:spChg>
        <pc:spChg chg="mod ord">
          <ac:chgData name="Hans Henseler" userId="57c50d95cf3557f5" providerId="LiveId" clId="{C170917A-AB63-48E3-BE4B-74B49EFF12FD}" dt="2021-08-20T19:57:37.521" v="7688" actId="700"/>
          <ac:spMkLst>
            <pc:docMk/>
            <pc:sldMk cId="3149147406" sldId="1249"/>
            <ac:spMk id="3" creationId="{00000000-0000-0000-0000-000000000000}"/>
          </ac:spMkLst>
        </pc:spChg>
        <pc:spChg chg="mod ord">
          <ac:chgData name="Hans Henseler" userId="57c50d95cf3557f5" providerId="LiveId" clId="{C170917A-AB63-48E3-BE4B-74B49EFF12FD}" dt="2021-08-20T19:57:37.521" v="7688" actId="700"/>
          <ac:spMkLst>
            <pc:docMk/>
            <pc:sldMk cId="3149147406" sldId="1249"/>
            <ac:spMk id="6" creationId="{00000000-0000-0000-0000-000000000000}"/>
          </ac:spMkLst>
        </pc:spChg>
      </pc:sldChg>
      <pc:sldChg chg="modSp add mod modClrScheme chgLayout">
        <pc:chgData name="Hans Henseler" userId="57c50d95cf3557f5" providerId="LiveId" clId="{C170917A-AB63-48E3-BE4B-74B49EFF12FD}" dt="2021-08-20T19:57:37.561" v="7689" actId="27636"/>
        <pc:sldMkLst>
          <pc:docMk/>
          <pc:sldMk cId="1189791232" sldId="1250"/>
        </pc:sldMkLst>
        <pc:spChg chg="mod ord">
          <ac:chgData name="Hans Henseler" userId="57c50d95cf3557f5" providerId="LiveId" clId="{C170917A-AB63-48E3-BE4B-74B49EFF12FD}" dt="2021-08-20T19:57:37.521" v="7688" actId="700"/>
          <ac:spMkLst>
            <pc:docMk/>
            <pc:sldMk cId="1189791232" sldId="1250"/>
            <ac:spMk id="2" creationId="{00000000-0000-0000-0000-000000000000}"/>
          </ac:spMkLst>
        </pc:spChg>
        <pc:spChg chg="mod ord">
          <ac:chgData name="Hans Henseler" userId="57c50d95cf3557f5" providerId="LiveId" clId="{C170917A-AB63-48E3-BE4B-74B49EFF12FD}" dt="2021-08-20T19:57:37.561" v="7689" actId="27636"/>
          <ac:spMkLst>
            <pc:docMk/>
            <pc:sldMk cId="1189791232" sldId="1250"/>
            <ac:spMk id="3" creationId="{00000000-0000-0000-0000-000000000000}"/>
          </ac:spMkLst>
        </pc:spChg>
        <pc:spChg chg="mod ord">
          <ac:chgData name="Hans Henseler" userId="57c50d95cf3557f5" providerId="LiveId" clId="{C170917A-AB63-48E3-BE4B-74B49EFF12FD}" dt="2021-08-20T19:57:37.521" v="7688" actId="700"/>
          <ac:spMkLst>
            <pc:docMk/>
            <pc:sldMk cId="1189791232" sldId="1250"/>
            <ac:spMk id="6" creationId="{00000000-0000-0000-0000-000000000000}"/>
          </ac:spMkLst>
        </pc:spChg>
      </pc:sldChg>
      <pc:sldChg chg="modSp add mod modClrScheme chgLayout">
        <pc:chgData name="Hans Henseler" userId="57c50d95cf3557f5" providerId="LiveId" clId="{C170917A-AB63-48E3-BE4B-74B49EFF12FD}" dt="2021-08-20T19:57:37.568" v="7690" actId="27636"/>
        <pc:sldMkLst>
          <pc:docMk/>
          <pc:sldMk cId="497818199" sldId="1251"/>
        </pc:sldMkLst>
        <pc:spChg chg="mod ord">
          <ac:chgData name="Hans Henseler" userId="57c50d95cf3557f5" providerId="LiveId" clId="{C170917A-AB63-48E3-BE4B-74B49EFF12FD}" dt="2021-08-20T19:57:37.521" v="7688" actId="700"/>
          <ac:spMkLst>
            <pc:docMk/>
            <pc:sldMk cId="497818199" sldId="1251"/>
            <ac:spMk id="2" creationId="{00000000-0000-0000-0000-000000000000}"/>
          </ac:spMkLst>
        </pc:spChg>
        <pc:spChg chg="mod ord">
          <ac:chgData name="Hans Henseler" userId="57c50d95cf3557f5" providerId="LiveId" clId="{C170917A-AB63-48E3-BE4B-74B49EFF12FD}" dt="2021-08-20T19:57:37.568" v="7690" actId="27636"/>
          <ac:spMkLst>
            <pc:docMk/>
            <pc:sldMk cId="497818199" sldId="1251"/>
            <ac:spMk id="3" creationId="{00000000-0000-0000-0000-000000000000}"/>
          </ac:spMkLst>
        </pc:spChg>
        <pc:spChg chg="mod ord">
          <ac:chgData name="Hans Henseler" userId="57c50d95cf3557f5" providerId="LiveId" clId="{C170917A-AB63-48E3-BE4B-74B49EFF12FD}" dt="2021-08-20T19:57:37.521" v="7688" actId="700"/>
          <ac:spMkLst>
            <pc:docMk/>
            <pc:sldMk cId="497818199" sldId="1251"/>
            <ac:spMk id="6" creationId="{00000000-0000-0000-0000-000000000000}"/>
          </ac:spMkLst>
        </pc:spChg>
      </pc:sldChg>
      <pc:sldChg chg="modSp add mod modClrScheme chgLayout">
        <pc:chgData name="Hans Henseler" userId="57c50d95cf3557f5" providerId="LiveId" clId="{C170917A-AB63-48E3-BE4B-74B49EFF12FD}" dt="2021-08-20T19:57:37.574" v="7691" actId="27636"/>
        <pc:sldMkLst>
          <pc:docMk/>
          <pc:sldMk cId="3489250481" sldId="1252"/>
        </pc:sldMkLst>
        <pc:spChg chg="mod ord">
          <ac:chgData name="Hans Henseler" userId="57c50d95cf3557f5" providerId="LiveId" clId="{C170917A-AB63-48E3-BE4B-74B49EFF12FD}" dt="2021-08-20T19:57:37.521" v="7688" actId="700"/>
          <ac:spMkLst>
            <pc:docMk/>
            <pc:sldMk cId="3489250481" sldId="1252"/>
            <ac:spMk id="2" creationId="{00000000-0000-0000-0000-000000000000}"/>
          </ac:spMkLst>
        </pc:spChg>
        <pc:spChg chg="mod ord">
          <ac:chgData name="Hans Henseler" userId="57c50d95cf3557f5" providerId="LiveId" clId="{C170917A-AB63-48E3-BE4B-74B49EFF12FD}" dt="2021-08-20T19:57:37.574" v="7691" actId="27636"/>
          <ac:spMkLst>
            <pc:docMk/>
            <pc:sldMk cId="3489250481" sldId="1252"/>
            <ac:spMk id="3" creationId="{00000000-0000-0000-0000-000000000000}"/>
          </ac:spMkLst>
        </pc:spChg>
        <pc:spChg chg="mod ord">
          <ac:chgData name="Hans Henseler" userId="57c50d95cf3557f5" providerId="LiveId" clId="{C170917A-AB63-48E3-BE4B-74B49EFF12FD}" dt="2021-08-20T19:57:37.521" v="7688" actId="700"/>
          <ac:spMkLst>
            <pc:docMk/>
            <pc:sldMk cId="3489250481" sldId="1252"/>
            <ac:spMk id="6" creationId="{00000000-0000-0000-0000-000000000000}"/>
          </ac:spMkLst>
        </pc:spChg>
      </pc:sldChg>
      <pc:sldChg chg="modSp add mod modClrScheme chgLayout">
        <pc:chgData name="Hans Henseler" userId="57c50d95cf3557f5" providerId="LiveId" clId="{C170917A-AB63-48E3-BE4B-74B49EFF12FD}" dt="2021-08-20T19:57:37.521" v="7688" actId="700"/>
        <pc:sldMkLst>
          <pc:docMk/>
          <pc:sldMk cId="3785743196" sldId="1253"/>
        </pc:sldMkLst>
        <pc:spChg chg="mod ord">
          <ac:chgData name="Hans Henseler" userId="57c50d95cf3557f5" providerId="LiveId" clId="{C170917A-AB63-48E3-BE4B-74B49EFF12FD}" dt="2021-08-20T19:57:37.521" v="7688" actId="700"/>
          <ac:spMkLst>
            <pc:docMk/>
            <pc:sldMk cId="3785743196" sldId="1253"/>
            <ac:spMk id="2" creationId="{FAB67E2A-E7CA-4F8D-A7E9-629BF8CBB8B4}"/>
          </ac:spMkLst>
        </pc:spChg>
        <pc:spChg chg="mod ord">
          <ac:chgData name="Hans Henseler" userId="57c50d95cf3557f5" providerId="LiveId" clId="{C170917A-AB63-48E3-BE4B-74B49EFF12FD}" dt="2021-08-20T19:57:37.521" v="7688" actId="700"/>
          <ac:spMkLst>
            <pc:docMk/>
            <pc:sldMk cId="3785743196" sldId="1253"/>
            <ac:spMk id="3" creationId="{EF0A4E63-3D57-4C94-9BBE-6C02C036DA04}"/>
          </ac:spMkLst>
        </pc:spChg>
      </pc:sldChg>
      <pc:sldChg chg="modSp add mod modClrScheme chgLayout">
        <pc:chgData name="Hans Henseler" userId="57c50d95cf3557f5" providerId="LiveId" clId="{C170917A-AB63-48E3-BE4B-74B49EFF12FD}" dt="2021-08-20T19:57:37.521" v="7688" actId="700"/>
        <pc:sldMkLst>
          <pc:docMk/>
          <pc:sldMk cId="2875715948" sldId="1254"/>
        </pc:sldMkLst>
        <pc:spChg chg="mod ord">
          <ac:chgData name="Hans Henseler" userId="57c50d95cf3557f5" providerId="LiveId" clId="{C170917A-AB63-48E3-BE4B-74B49EFF12FD}" dt="2021-08-20T19:57:37.521" v="7688" actId="700"/>
          <ac:spMkLst>
            <pc:docMk/>
            <pc:sldMk cId="2875715948" sldId="1254"/>
            <ac:spMk id="2" creationId="{F4604C2B-E187-4146-88C7-3E071D0B0D62}"/>
          </ac:spMkLst>
        </pc:spChg>
        <pc:picChg chg="mod ord">
          <ac:chgData name="Hans Henseler" userId="57c50d95cf3557f5" providerId="LiveId" clId="{C170917A-AB63-48E3-BE4B-74B49EFF12FD}" dt="2021-08-20T19:57:37.521" v="7688" actId="700"/>
          <ac:picMkLst>
            <pc:docMk/>
            <pc:sldMk cId="2875715948" sldId="1254"/>
            <ac:picMk id="6" creationId="{E3093442-EBE9-46E4-8A64-B615D01B1682}"/>
          </ac:picMkLst>
        </pc:picChg>
      </pc:sldChg>
      <pc:sldChg chg="modSp add mod modClrScheme chgLayout">
        <pc:chgData name="Hans Henseler" userId="57c50d95cf3557f5" providerId="LiveId" clId="{C170917A-AB63-48E3-BE4B-74B49EFF12FD}" dt="2021-08-20T19:57:37.521" v="7688" actId="700"/>
        <pc:sldMkLst>
          <pc:docMk/>
          <pc:sldMk cId="2458062091" sldId="1256"/>
        </pc:sldMkLst>
        <pc:spChg chg="mod ord">
          <ac:chgData name="Hans Henseler" userId="57c50d95cf3557f5" providerId="LiveId" clId="{C170917A-AB63-48E3-BE4B-74B49EFF12FD}" dt="2021-08-20T19:57:37.521" v="7688" actId="700"/>
          <ac:spMkLst>
            <pc:docMk/>
            <pc:sldMk cId="2458062091" sldId="1256"/>
            <ac:spMk id="2" creationId="{16647351-3078-4DA8-B127-4F59C5FA0159}"/>
          </ac:spMkLst>
        </pc:spChg>
        <pc:picChg chg="mod ord">
          <ac:chgData name="Hans Henseler" userId="57c50d95cf3557f5" providerId="LiveId" clId="{C170917A-AB63-48E3-BE4B-74B49EFF12FD}" dt="2021-08-20T19:57:37.521" v="7688" actId="700"/>
          <ac:picMkLst>
            <pc:docMk/>
            <pc:sldMk cId="2458062091" sldId="1256"/>
            <ac:picMk id="1028" creationId="{39941341-AA4A-4DC4-B300-4046D6EB8DE4}"/>
          </ac:picMkLst>
        </pc:picChg>
      </pc:sldChg>
      <pc:sldChg chg="modSp add mod modClrScheme chgLayout">
        <pc:chgData name="Hans Henseler" userId="57c50d95cf3557f5" providerId="LiveId" clId="{C170917A-AB63-48E3-BE4B-74B49EFF12FD}" dt="2021-08-20T19:57:37.521" v="7688" actId="700"/>
        <pc:sldMkLst>
          <pc:docMk/>
          <pc:sldMk cId="2685387412" sldId="1257"/>
        </pc:sldMkLst>
        <pc:spChg chg="mod ord">
          <ac:chgData name="Hans Henseler" userId="57c50d95cf3557f5" providerId="LiveId" clId="{C170917A-AB63-48E3-BE4B-74B49EFF12FD}" dt="2021-08-20T19:57:37.521" v="7688" actId="700"/>
          <ac:spMkLst>
            <pc:docMk/>
            <pc:sldMk cId="2685387412" sldId="1257"/>
            <ac:spMk id="2" creationId="{D1BD0AF8-D7C6-4BB3-B169-5B4E3A67D966}"/>
          </ac:spMkLst>
        </pc:spChg>
        <pc:spChg chg="mod ord">
          <ac:chgData name="Hans Henseler" userId="57c50d95cf3557f5" providerId="LiveId" clId="{C170917A-AB63-48E3-BE4B-74B49EFF12FD}" dt="2021-08-20T19:57:37.521" v="7688" actId="700"/>
          <ac:spMkLst>
            <pc:docMk/>
            <pc:sldMk cId="2685387412" sldId="1257"/>
            <ac:spMk id="3" creationId="{A668A101-D1AB-4694-8ED0-46827AB1D83D}"/>
          </ac:spMkLst>
        </pc:spChg>
      </pc:sldChg>
      <pc:sldChg chg="modSp add mod modClrScheme chgLayout">
        <pc:chgData name="Hans Henseler" userId="57c50d95cf3557f5" providerId="LiveId" clId="{C170917A-AB63-48E3-BE4B-74B49EFF12FD}" dt="2021-08-20T19:57:37.521" v="7688" actId="700"/>
        <pc:sldMkLst>
          <pc:docMk/>
          <pc:sldMk cId="1268166039" sldId="1258"/>
        </pc:sldMkLst>
        <pc:spChg chg="mod ord">
          <ac:chgData name="Hans Henseler" userId="57c50d95cf3557f5" providerId="LiveId" clId="{C170917A-AB63-48E3-BE4B-74B49EFF12FD}" dt="2021-08-20T19:57:37.521" v="7688" actId="700"/>
          <ac:spMkLst>
            <pc:docMk/>
            <pc:sldMk cId="1268166039" sldId="1258"/>
            <ac:spMk id="2" creationId="{81AE0D8A-4B07-4A99-8A98-669030B46F4A}"/>
          </ac:spMkLst>
        </pc:spChg>
        <pc:spChg chg="mod ord">
          <ac:chgData name="Hans Henseler" userId="57c50d95cf3557f5" providerId="LiveId" clId="{C170917A-AB63-48E3-BE4B-74B49EFF12FD}" dt="2021-08-20T19:57:37.521" v="7688" actId="700"/>
          <ac:spMkLst>
            <pc:docMk/>
            <pc:sldMk cId="1268166039" sldId="1258"/>
            <ac:spMk id="3" creationId="{3A8F56EB-628F-4140-904E-C0D78ACE4E67}"/>
          </ac:spMkLst>
        </pc:spChg>
      </pc:sldChg>
      <pc:sldChg chg="modSp add mod modClrScheme chgLayout">
        <pc:chgData name="Hans Henseler" userId="57c50d95cf3557f5" providerId="LiveId" clId="{C170917A-AB63-48E3-BE4B-74B49EFF12FD}" dt="2021-08-20T19:57:37.521" v="7688" actId="700"/>
        <pc:sldMkLst>
          <pc:docMk/>
          <pc:sldMk cId="2867271428" sldId="1259"/>
        </pc:sldMkLst>
        <pc:spChg chg="mod ord">
          <ac:chgData name="Hans Henseler" userId="57c50d95cf3557f5" providerId="LiveId" clId="{C170917A-AB63-48E3-BE4B-74B49EFF12FD}" dt="2021-08-20T19:57:37.521" v="7688" actId="700"/>
          <ac:spMkLst>
            <pc:docMk/>
            <pc:sldMk cId="2867271428" sldId="1259"/>
            <ac:spMk id="2" creationId="{67B07514-4A86-4926-81F4-40A955E96621}"/>
          </ac:spMkLst>
        </pc:spChg>
        <pc:picChg chg="mod ord">
          <ac:chgData name="Hans Henseler" userId="57c50d95cf3557f5" providerId="LiveId" clId="{C170917A-AB63-48E3-BE4B-74B49EFF12FD}" dt="2021-08-20T19:57:37.521" v="7688" actId="700"/>
          <ac:picMkLst>
            <pc:docMk/>
            <pc:sldMk cId="2867271428" sldId="1259"/>
            <ac:picMk id="5" creationId="{21B46C67-EC5C-42CF-AF83-E155316D6F11}"/>
          </ac:picMkLst>
        </pc:picChg>
      </pc:sldChg>
      <pc:sldChg chg="modSp add mod modClrScheme chgLayout">
        <pc:chgData name="Hans Henseler" userId="57c50d95cf3557f5" providerId="LiveId" clId="{C170917A-AB63-48E3-BE4B-74B49EFF12FD}" dt="2021-08-20T19:57:37.521" v="7688" actId="700"/>
        <pc:sldMkLst>
          <pc:docMk/>
          <pc:sldMk cId="2249104898" sldId="1260"/>
        </pc:sldMkLst>
        <pc:spChg chg="mod ord">
          <ac:chgData name="Hans Henseler" userId="57c50d95cf3557f5" providerId="LiveId" clId="{C170917A-AB63-48E3-BE4B-74B49EFF12FD}" dt="2021-08-20T19:57:37.521" v="7688" actId="700"/>
          <ac:spMkLst>
            <pc:docMk/>
            <pc:sldMk cId="2249104898" sldId="1260"/>
            <ac:spMk id="2" creationId="{D75DD54C-EBDE-4B8C-B63D-7738E70A85C6}"/>
          </ac:spMkLst>
        </pc:spChg>
        <pc:spChg chg="mod ord">
          <ac:chgData name="Hans Henseler" userId="57c50d95cf3557f5" providerId="LiveId" clId="{C170917A-AB63-48E3-BE4B-74B49EFF12FD}" dt="2021-08-20T19:57:37.521" v="7688" actId="700"/>
          <ac:spMkLst>
            <pc:docMk/>
            <pc:sldMk cId="2249104898" sldId="1260"/>
            <ac:spMk id="11" creationId="{2C2ACA89-CF89-47D8-9794-97D3081E6AEB}"/>
          </ac:spMkLst>
        </pc:spChg>
        <pc:spChg chg="mod ord">
          <ac:chgData name="Hans Henseler" userId="57c50d95cf3557f5" providerId="LiveId" clId="{C170917A-AB63-48E3-BE4B-74B49EFF12FD}" dt="2021-08-20T19:57:37.521" v="7688" actId="700"/>
          <ac:spMkLst>
            <pc:docMk/>
            <pc:sldMk cId="2249104898" sldId="1260"/>
            <ac:spMk id="12" creationId="{1F7DC73D-34FC-42A8-BFEF-4F174DBB575E}"/>
          </ac:spMkLst>
        </pc:spChg>
        <pc:picChg chg="mod ord">
          <ac:chgData name="Hans Henseler" userId="57c50d95cf3557f5" providerId="LiveId" clId="{C170917A-AB63-48E3-BE4B-74B49EFF12FD}" dt="2021-08-20T19:57:37.521" v="7688" actId="700"/>
          <ac:picMkLst>
            <pc:docMk/>
            <pc:sldMk cId="2249104898" sldId="1260"/>
            <ac:picMk id="10" creationId="{1A052B6E-BAFC-40FE-B7B9-F0132B63EE4A}"/>
          </ac:picMkLst>
        </pc:picChg>
        <pc:picChg chg="mod ord">
          <ac:chgData name="Hans Henseler" userId="57c50d95cf3557f5" providerId="LiveId" clId="{C170917A-AB63-48E3-BE4B-74B49EFF12FD}" dt="2021-08-20T19:57:37.521" v="7688" actId="700"/>
          <ac:picMkLst>
            <pc:docMk/>
            <pc:sldMk cId="2249104898" sldId="1260"/>
            <ac:picMk id="15" creationId="{11D8DD72-983B-41EA-94FC-D795B07CE75F}"/>
          </ac:picMkLst>
        </pc:picChg>
      </pc:sldChg>
      <pc:sldChg chg="modSp add mod">
        <pc:chgData name="Hans Henseler" userId="57c50d95cf3557f5" providerId="LiveId" clId="{C170917A-AB63-48E3-BE4B-74B49EFF12FD}" dt="2021-08-20T20:02:30.271" v="7859" actId="6549"/>
        <pc:sldMkLst>
          <pc:docMk/>
          <pc:sldMk cId="2103869385" sldId="1261"/>
        </pc:sldMkLst>
        <pc:spChg chg="mod">
          <ac:chgData name="Hans Henseler" userId="57c50d95cf3557f5" providerId="LiveId" clId="{C170917A-AB63-48E3-BE4B-74B49EFF12FD}" dt="2021-08-20T20:02:30.271" v="7859" actId="6549"/>
          <ac:spMkLst>
            <pc:docMk/>
            <pc:sldMk cId="2103869385" sldId="1261"/>
            <ac:spMk id="2" creationId="{0942F041-F0A4-4DB4-AB25-5258D7D5EEA9}"/>
          </ac:spMkLst>
        </pc:spChg>
      </pc:sldChg>
      <pc:sldChg chg="modSp add del mod modClrScheme chgLayout">
        <pc:chgData name="Hans Henseler" userId="57c50d95cf3557f5" providerId="LiveId" clId="{C170917A-AB63-48E3-BE4B-74B49EFF12FD}" dt="2021-08-20T20:12:45.205" v="7926" actId="47"/>
        <pc:sldMkLst>
          <pc:docMk/>
          <pc:sldMk cId="3472495951" sldId="1262"/>
        </pc:sldMkLst>
        <pc:spChg chg="mod ord">
          <ac:chgData name="Hans Henseler" userId="57c50d95cf3557f5" providerId="LiveId" clId="{C170917A-AB63-48E3-BE4B-74B49EFF12FD}" dt="2021-08-20T20:09:43.081" v="7892" actId="700"/>
          <ac:spMkLst>
            <pc:docMk/>
            <pc:sldMk cId="3472495951" sldId="1262"/>
            <ac:spMk id="2" creationId="{00000000-0000-0000-0000-000000000000}"/>
          </ac:spMkLst>
        </pc:spChg>
        <pc:graphicFrameChg chg="mod ord modGraphic">
          <ac:chgData name="Hans Henseler" userId="57c50d95cf3557f5" providerId="LiveId" clId="{C170917A-AB63-48E3-BE4B-74B49EFF12FD}" dt="2021-08-20T20:09:43.081" v="7892" actId="700"/>
          <ac:graphicFrameMkLst>
            <pc:docMk/>
            <pc:sldMk cId="3472495951" sldId="1262"/>
            <ac:graphicFrameMk id="4" creationId="{00000000-0000-0000-0000-000000000000}"/>
          </ac:graphicFrameMkLst>
        </pc:graphicFrameChg>
      </pc:sldChg>
      <pc:sldChg chg="modSp add del mod modClrScheme chgLayout">
        <pc:chgData name="Hans Henseler" userId="57c50d95cf3557f5" providerId="LiveId" clId="{C170917A-AB63-48E3-BE4B-74B49EFF12FD}" dt="2021-08-20T20:10:33.796" v="7904" actId="47"/>
        <pc:sldMkLst>
          <pc:docMk/>
          <pc:sldMk cId="3280173964" sldId="1263"/>
        </pc:sldMkLst>
        <pc:spChg chg="mod ord">
          <ac:chgData name="Hans Henseler" userId="57c50d95cf3557f5" providerId="LiveId" clId="{C170917A-AB63-48E3-BE4B-74B49EFF12FD}" dt="2021-08-20T20:09:53.648" v="7894" actId="700"/>
          <ac:spMkLst>
            <pc:docMk/>
            <pc:sldMk cId="3280173964" sldId="1263"/>
            <ac:spMk id="2" creationId="{00000000-0000-0000-0000-000000000000}"/>
          </ac:spMkLst>
        </pc:spChg>
        <pc:graphicFrameChg chg="mod ord modGraphic">
          <ac:chgData name="Hans Henseler" userId="57c50d95cf3557f5" providerId="LiveId" clId="{C170917A-AB63-48E3-BE4B-74B49EFF12FD}" dt="2021-08-20T20:09:53.648" v="7894" actId="700"/>
          <ac:graphicFrameMkLst>
            <pc:docMk/>
            <pc:sldMk cId="3280173964" sldId="1263"/>
            <ac:graphicFrameMk id="4" creationId="{00000000-0000-0000-0000-000000000000}"/>
          </ac:graphicFrameMkLst>
        </pc:graphicFrameChg>
      </pc:sldChg>
      <pc:sldMasterChg chg="modSp delSldLayout modSldLayout">
        <pc:chgData name="Hans Henseler" userId="57c50d95cf3557f5" providerId="LiveId" clId="{C170917A-AB63-48E3-BE4B-74B49EFF12FD}" dt="2021-08-20T19:53:13.880" v="7664" actId="47"/>
        <pc:sldMasterMkLst>
          <pc:docMk/>
          <pc:sldMasterMk cId="0" sldId="2147483655"/>
        </pc:sldMasterMkLst>
        <pc:spChg chg="mod">
          <ac:chgData name="Hans Henseler" userId="57c50d95cf3557f5" providerId="LiveId" clId="{C170917A-AB63-48E3-BE4B-74B49EFF12FD}" dt="2021-08-17T18:20:12.732" v="1949" actId="404"/>
          <ac:spMkLst>
            <pc:docMk/>
            <pc:sldMasterMk cId="0" sldId="2147483655"/>
            <ac:spMk id="1026" creationId="{00000000-0000-0000-0000-000000000000}"/>
          </ac:spMkLst>
        </pc:spChg>
        <pc:spChg chg="mod">
          <ac:chgData name="Hans Henseler" userId="57c50d95cf3557f5" providerId="LiveId" clId="{C170917A-AB63-48E3-BE4B-74B49EFF12FD}" dt="2021-08-17T18:20:57.674" v="1952" actId="14100"/>
          <ac:spMkLst>
            <pc:docMk/>
            <pc:sldMasterMk cId="0" sldId="2147483655"/>
            <ac:spMk id="1029" creationId="{00000000-0000-0000-0000-000000000000}"/>
          </ac:spMkLst>
        </pc:spChg>
        <pc:sldLayoutChg chg="modSp mod">
          <pc:chgData name="Hans Henseler" userId="57c50d95cf3557f5" providerId="LiveId" clId="{C170917A-AB63-48E3-BE4B-74B49EFF12FD}" dt="2021-08-17T18:22:32.725" v="1958" actId="14100"/>
          <pc:sldLayoutMkLst>
            <pc:docMk/>
            <pc:sldMasterMk cId="0" sldId="2147483655"/>
            <pc:sldLayoutMk cId="769286" sldId="2147483717"/>
          </pc:sldLayoutMkLst>
          <pc:spChg chg="mod">
            <ac:chgData name="Hans Henseler" userId="57c50d95cf3557f5" providerId="LiveId" clId="{C170917A-AB63-48E3-BE4B-74B49EFF12FD}" dt="2021-08-17T17:56:10.828" v="1616" actId="20577"/>
            <ac:spMkLst>
              <pc:docMk/>
              <pc:sldMasterMk cId="0" sldId="2147483655"/>
              <pc:sldLayoutMk cId="769286" sldId="2147483717"/>
              <ac:spMk id="5" creationId="{42895EDF-D3A6-42B3-A2A1-38DACBDFAB7D}"/>
            </ac:spMkLst>
          </pc:spChg>
          <pc:spChg chg="mod">
            <ac:chgData name="Hans Henseler" userId="57c50d95cf3557f5" providerId="LiveId" clId="{C170917A-AB63-48E3-BE4B-74B49EFF12FD}" dt="2021-08-17T18:22:32.725" v="1958" actId="14100"/>
            <ac:spMkLst>
              <pc:docMk/>
              <pc:sldMasterMk cId="0" sldId="2147483655"/>
              <pc:sldLayoutMk cId="769286" sldId="2147483717"/>
              <ac:spMk id="15" creationId="{00000000-0000-0000-0000-000000000000}"/>
            </ac:spMkLst>
          </pc:spChg>
        </pc:sldLayoutChg>
        <pc:sldLayoutChg chg="modSp mod">
          <pc:chgData name="Hans Henseler" userId="57c50d95cf3557f5" providerId="LiveId" clId="{C170917A-AB63-48E3-BE4B-74B49EFF12FD}" dt="2021-08-17T18:20:48.774" v="1951" actId="14100"/>
          <pc:sldLayoutMkLst>
            <pc:docMk/>
            <pc:sldMasterMk cId="0" sldId="2147483655"/>
            <pc:sldLayoutMk cId="50776210" sldId="2147483718"/>
          </pc:sldLayoutMkLst>
          <pc:spChg chg="mod">
            <ac:chgData name="Hans Henseler" userId="57c50d95cf3557f5" providerId="LiveId" clId="{C170917A-AB63-48E3-BE4B-74B49EFF12FD}" dt="2021-08-17T17:56:20.604" v="1618" actId="20577"/>
            <ac:spMkLst>
              <pc:docMk/>
              <pc:sldMasterMk cId="0" sldId="2147483655"/>
              <pc:sldLayoutMk cId="50776210" sldId="2147483718"/>
              <ac:spMk id="7" creationId="{C6081F14-8900-420C-9E6E-9650982DAFF6}"/>
            </ac:spMkLst>
          </pc:spChg>
          <pc:spChg chg="mod">
            <ac:chgData name="Hans Henseler" userId="57c50d95cf3557f5" providerId="LiveId" clId="{C170917A-AB63-48E3-BE4B-74B49EFF12FD}" dt="2021-08-17T18:20:48.774" v="1951" actId="14100"/>
            <ac:spMkLst>
              <pc:docMk/>
              <pc:sldMasterMk cId="0" sldId="2147483655"/>
              <pc:sldLayoutMk cId="50776210" sldId="2147483718"/>
              <ac:spMk id="8" creationId="{873AABF8-0284-49A6-B074-1D670FC83BE2}"/>
            </ac:spMkLst>
          </pc:spChg>
          <pc:spChg chg="mod">
            <ac:chgData name="Hans Henseler" userId="57c50d95cf3557f5" providerId="LiveId" clId="{C170917A-AB63-48E3-BE4B-74B49EFF12FD}" dt="2021-08-17T18:19:46.957" v="1937" actId="403"/>
            <ac:spMkLst>
              <pc:docMk/>
              <pc:sldMasterMk cId="0" sldId="2147483655"/>
              <pc:sldLayoutMk cId="50776210" sldId="2147483718"/>
              <ac:spMk id="9" creationId="{A2600456-73FD-40B6-B311-C16B030626E7}"/>
            </ac:spMkLst>
          </pc:spChg>
        </pc:sldLayoutChg>
        <pc:sldLayoutChg chg="modSp mod">
          <pc:chgData name="Hans Henseler" userId="57c50d95cf3557f5" providerId="LiveId" clId="{C170917A-AB63-48E3-BE4B-74B49EFF12FD}" dt="2021-08-17T18:22:00.381" v="1956" actId="20577"/>
          <pc:sldLayoutMkLst>
            <pc:docMk/>
            <pc:sldMasterMk cId="0" sldId="2147483655"/>
            <pc:sldLayoutMk cId="935429405" sldId="2147483732"/>
          </pc:sldLayoutMkLst>
          <pc:spChg chg="mod">
            <ac:chgData name="Hans Henseler" userId="57c50d95cf3557f5" providerId="LiveId" clId="{C170917A-AB63-48E3-BE4B-74B49EFF12FD}" dt="2021-08-17T18:21:14.741" v="1953" actId="14100"/>
            <ac:spMkLst>
              <pc:docMk/>
              <pc:sldMasterMk cId="0" sldId="2147483655"/>
              <pc:sldLayoutMk cId="935429405" sldId="2147483732"/>
              <ac:spMk id="2" creationId="{00000000-0000-0000-0000-000000000000}"/>
            </ac:spMkLst>
          </pc:spChg>
          <pc:spChg chg="mod">
            <ac:chgData name="Hans Henseler" userId="57c50d95cf3557f5" providerId="LiveId" clId="{C170917A-AB63-48E3-BE4B-74B49EFF12FD}" dt="2021-08-17T18:19:01.674" v="1919" actId="404"/>
            <ac:spMkLst>
              <pc:docMk/>
              <pc:sldMasterMk cId="0" sldId="2147483655"/>
              <pc:sldLayoutMk cId="935429405" sldId="2147483732"/>
              <ac:spMk id="3" creationId="{00000000-0000-0000-0000-000000000000}"/>
            </ac:spMkLst>
          </pc:spChg>
          <pc:spChg chg="mod">
            <ac:chgData name="Hans Henseler" userId="57c50d95cf3557f5" providerId="LiveId" clId="{C170917A-AB63-48E3-BE4B-74B49EFF12FD}" dt="2021-08-17T18:19:20.883" v="1922" actId="404"/>
            <ac:spMkLst>
              <pc:docMk/>
              <pc:sldMasterMk cId="0" sldId="2147483655"/>
              <pc:sldLayoutMk cId="935429405" sldId="2147483732"/>
              <ac:spMk id="4" creationId="{00000000-0000-0000-0000-000000000000}"/>
            </ac:spMkLst>
          </pc:spChg>
          <pc:spChg chg="mod">
            <ac:chgData name="Hans Henseler" userId="57c50d95cf3557f5" providerId="LiveId" clId="{C170917A-AB63-48E3-BE4B-74B49EFF12FD}" dt="2021-08-17T18:22:00.381" v="1956" actId="20577"/>
            <ac:spMkLst>
              <pc:docMk/>
              <pc:sldMasterMk cId="0" sldId="2147483655"/>
              <pc:sldLayoutMk cId="935429405" sldId="2147483732"/>
              <ac:spMk id="5" creationId="{00000000-0000-0000-0000-000000000000}"/>
            </ac:spMkLst>
          </pc:spChg>
          <pc:spChg chg="mod">
            <ac:chgData name="Hans Henseler" userId="57c50d95cf3557f5" providerId="LiveId" clId="{C170917A-AB63-48E3-BE4B-74B49EFF12FD}" dt="2021-08-17T17:56:25.508" v="1620" actId="20577"/>
            <ac:spMkLst>
              <pc:docMk/>
              <pc:sldMasterMk cId="0" sldId="2147483655"/>
              <pc:sldLayoutMk cId="935429405" sldId="2147483732"/>
              <ac:spMk id="9" creationId="{6CF9E78C-2294-4EC5-AFE8-7169BCB7F53F}"/>
            </ac:spMkLst>
          </pc:spChg>
        </pc:sldLayoutChg>
        <pc:sldLayoutChg chg="del">
          <pc:chgData name="Hans Henseler" userId="57c50d95cf3557f5" providerId="LiveId" clId="{C170917A-AB63-48E3-BE4B-74B49EFF12FD}" dt="2021-08-17T17:59:12.114" v="1630" actId="2696"/>
          <pc:sldLayoutMkLst>
            <pc:docMk/>
            <pc:sldMasterMk cId="0" sldId="2147483655"/>
            <pc:sldLayoutMk cId="3872357326" sldId="2147483740"/>
          </pc:sldLayoutMkLst>
        </pc:sldLayoutChg>
        <pc:sldLayoutChg chg="del">
          <pc:chgData name="Hans Henseler" userId="57c50d95cf3557f5" providerId="LiveId" clId="{C170917A-AB63-48E3-BE4B-74B49EFF12FD}" dt="2021-08-20T19:53:13.880" v="7664" actId="47"/>
          <pc:sldLayoutMkLst>
            <pc:docMk/>
            <pc:sldMasterMk cId="0" sldId="2147483655"/>
            <pc:sldLayoutMk cId="1681664811" sldId="214748374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735BD7-016F-4509-8857-8D8137BF0C90}" type="doc">
      <dgm:prSet loTypeId="urn:microsoft.com/office/officeart/2009/3/layout/IncreasingArrowsProcess" loCatId="process" qsTypeId="urn:microsoft.com/office/officeart/2005/8/quickstyle/simple1" qsCatId="simple" csTypeId="urn:microsoft.com/office/officeart/2005/8/colors/accent1_2" csCatId="accent1" phldr="1"/>
      <dgm:spPr/>
    </dgm:pt>
    <dgm:pt modelId="{81AC3C66-AE64-4F4F-9BDF-A08B712C9795}">
      <dgm:prSet phldrT="[Tekst]"/>
      <dgm:spPr>
        <a:solidFill>
          <a:schemeClr val="accent5">
            <a:lumMod val="75000"/>
          </a:schemeClr>
        </a:solidFill>
        <a:ln>
          <a:solidFill>
            <a:schemeClr val="accent5">
              <a:lumMod val="20000"/>
              <a:lumOff val="80000"/>
            </a:schemeClr>
          </a:solidFill>
        </a:ln>
      </dgm:spPr>
      <dgm:t>
        <a:bodyPr/>
        <a:lstStyle/>
        <a:p>
          <a:r>
            <a:rPr lang="nl-NL" dirty="0"/>
            <a:t>Log2timeline.py</a:t>
          </a:r>
        </a:p>
      </dgm:t>
    </dgm:pt>
    <dgm:pt modelId="{701B2DD5-67E8-4776-B1C9-1FBC814329B8}" type="parTrans" cxnId="{01BC10D0-CE6B-443E-A531-F4807EB24DAA}">
      <dgm:prSet/>
      <dgm:spPr/>
      <dgm:t>
        <a:bodyPr/>
        <a:lstStyle/>
        <a:p>
          <a:endParaRPr lang="nl-NL"/>
        </a:p>
      </dgm:t>
    </dgm:pt>
    <dgm:pt modelId="{E955C633-CEE2-40C0-84A8-D7F8AF2486B8}" type="sibTrans" cxnId="{01BC10D0-CE6B-443E-A531-F4807EB24DAA}">
      <dgm:prSet/>
      <dgm:spPr/>
      <dgm:t>
        <a:bodyPr/>
        <a:lstStyle/>
        <a:p>
          <a:endParaRPr lang="nl-NL"/>
        </a:p>
      </dgm:t>
    </dgm:pt>
    <dgm:pt modelId="{458DA811-C425-4618-A872-777D9741ECAF}">
      <dgm:prSet phldrT="[Tekst]"/>
      <dgm:spPr>
        <a:solidFill>
          <a:schemeClr val="accent5">
            <a:lumMod val="75000"/>
          </a:schemeClr>
        </a:solidFill>
        <a:ln>
          <a:solidFill>
            <a:schemeClr val="accent5">
              <a:lumMod val="20000"/>
              <a:lumOff val="80000"/>
            </a:schemeClr>
          </a:solidFill>
        </a:ln>
      </dgm:spPr>
      <dgm:t>
        <a:bodyPr/>
        <a:lstStyle/>
        <a:p>
          <a:r>
            <a:rPr lang="nl-NL" dirty="0"/>
            <a:t>Pinfo.py</a:t>
          </a:r>
        </a:p>
      </dgm:t>
    </dgm:pt>
    <dgm:pt modelId="{A0E16980-11CC-4790-9FB9-57AE21B5D4B9}" type="parTrans" cxnId="{E2EE347D-00EC-4A3D-B406-2DE450709902}">
      <dgm:prSet/>
      <dgm:spPr/>
      <dgm:t>
        <a:bodyPr/>
        <a:lstStyle/>
        <a:p>
          <a:endParaRPr lang="nl-NL"/>
        </a:p>
      </dgm:t>
    </dgm:pt>
    <dgm:pt modelId="{D57188AE-18EB-41CE-82B9-F96AF16C13A5}" type="sibTrans" cxnId="{E2EE347D-00EC-4A3D-B406-2DE450709902}">
      <dgm:prSet/>
      <dgm:spPr/>
      <dgm:t>
        <a:bodyPr/>
        <a:lstStyle/>
        <a:p>
          <a:endParaRPr lang="nl-NL"/>
        </a:p>
      </dgm:t>
    </dgm:pt>
    <dgm:pt modelId="{A9D882B9-1BAC-4B19-A091-8EE61F4D797E}">
      <dgm:prSet phldrT="[Tekst]"/>
      <dgm:spPr>
        <a:solidFill>
          <a:schemeClr val="accent5">
            <a:lumMod val="75000"/>
          </a:schemeClr>
        </a:solidFill>
        <a:ln>
          <a:solidFill>
            <a:schemeClr val="accent5">
              <a:lumMod val="20000"/>
              <a:lumOff val="80000"/>
            </a:schemeClr>
          </a:solidFill>
        </a:ln>
      </dgm:spPr>
      <dgm:t>
        <a:bodyPr/>
        <a:lstStyle/>
        <a:p>
          <a:r>
            <a:rPr lang="nl-NL" dirty="0"/>
            <a:t>Psort.py</a:t>
          </a:r>
        </a:p>
      </dgm:t>
    </dgm:pt>
    <dgm:pt modelId="{0EE9A5AB-C818-4156-871C-7388CCD01AB2}" type="parTrans" cxnId="{60DD0B45-8165-4B41-A74A-8E35A808D78B}">
      <dgm:prSet/>
      <dgm:spPr/>
      <dgm:t>
        <a:bodyPr/>
        <a:lstStyle/>
        <a:p>
          <a:endParaRPr lang="nl-NL"/>
        </a:p>
      </dgm:t>
    </dgm:pt>
    <dgm:pt modelId="{A014AA39-8548-4397-81B6-A6302D185EF2}" type="sibTrans" cxnId="{60DD0B45-8165-4B41-A74A-8E35A808D78B}">
      <dgm:prSet/>
      <dgm:spPr/>
      <dgm:t>
        <a:bodyPr/>
        <a:lstStyle/>
        <a:p>
          <a:endParaRPr lang="nl-NL"/>
        </a:p>
      </dgm:t>
    </dgm:pt>
    <dgm:pt modelId="{21150BB5-FB3A-4ADD-9FA7-10915C11AC22}">
      <dgm:prSet phldrT="[Tekst]"/>
      <dgm:spPr>
        <a:solidFill>
          <a:schemeClr val="accent5">
            <a:lumMod val="60000"/>
            <a:lumOff val="40000"/>
          </a:schemeClr>
        </a:solidFill>
        <a:ln>
          <a:solidFill>
            <a:schemeClr val="accent5">
              <a:lumMod val="20000"/>
              <a:lumOff val="80000"/>
            </a:schemeClr>
          </a:solidFill>
        </a:ln>
      </dgm:spPr>
      <dgm:t>
        <a:bodyPr/>
        <a:lstStyle/>
        <a:p>
          <a:r>
            <a:rPr lang="nl-NL" dirty="0"/>
            <a:t>Input: data</a:t>
          </a:r>
        </a:p>
        <a:p>
          <a:r>
            <a:rPr lang="nl-NL" dirty="0"/>
            <a:t>Output: </a:t>
          </a:r>
          <a:r>
            <a:rPr lang="nl-NL" dirty="0" err="1"/>
            <a:t>plaso</a:t>
          </a:r>
          <a:r>
            <a:rPr lang="nl-NL" dirty="0"/>
            <a:t> file</a:t>
          </a:r>
        </a:p>
        <a:p>
          <a:r>
            <a:rPr lang="nl-NL" dirty="0"/>
            <a:t>File filters</a:t>
          </a:r>
        </a:p>
        <a:p>
          <a:r>
            <a:rPr lang="nl-NL" dirty="0" err="1"/>
            <a:t>Parse</a:t>
          </a:r>
          <a:r>
            <a:rPr lang="nl-NL" dirty="0"/>
            <a:t> filters</a:t>
          </a:r>
        </a:p>
      </dgm:t>
    </dgm:pt>
    <dgm:pt modelId="{C84087F7-4002-4F68-AD56-743E34FC6B13}" type="parTrans" cxnId="{12B1922E-4B44-4AC0-8B38-98017D71D5DA}">
      <dgm:prSet/>
      <dgm:spPr/>
      <dgm:t>
        <a:bodyPr/>
        <a:lstStyle/>
        <a:p>
          <a:endParaRPr lang="nl-NL"/>
        </a:p>
      </dgm:t>
    </dgm:pt>
    <dgm:pt modelId="{6D85E627-1B26-4765-84BE-16F5AEC39463}" type="sibTrans" cxnId="{12B1922E-4B44-4AC0-8B38-98017D71D5DA}">
      <dgm:prSet/>
      <dgm:spPr/>
      <dgm:t>
        <a:bodyPr/>
        <a:lstStyle/>
        <a:p>
          <a:endParaRPr lang="nl-NL"/>
        </a:p>
      </dgm:t>
    </dgm:pt>
    <dgm:pt modelId="{38A80596-EA94-48C9-A26D-1E23FFD1D22B}">
      <dgm:prSet phldrT="[Tekst]"/>
      <dgm:spPr>
        <a:solidFill>
          <a:schemeClr val="accent5">
            <a:lumMod val="60000"/>
            <a:lumOff val="40000"/>
          </a:schemeClr>
        </a:solidFill>
        <a:ln>
          <a:solidFill>
            <a:schemeClr val="accent5">
              <a:lumMod val="20000"/>
              <a:lumOff val="80000"/>
            </a:schemeClr>
          </a:solidFill>
        </a:ln>
      </dgm:spPr>
      <dgm:t>
        <a:bodyPr/>
        <a:lstStyle/>
        <a:p>
          <a:r>
            <a:rPr lang="nl-NL" dirty="0"/>
            <a:t>Input: </a:t>
          </a:r>
          <a:r>
            <a:rPr lang="nl-NL" dirty="0" err="1"/>
            <a:t>plaso</a:t>
          </a:r>
          <a:r>
            <a:rPr lang="nl-NL" dirty="0"/>
            <a:t> file</a:t>
          </a:r>
        </a:p>
        <a:p>
          <a:r>
            <a:rPr lang="nl-NL" dirty="0"/>
            <a:t>Output: information about </a:t>
          </a:r>
          <a:r>
            <a:rPr lang="nl-NL" dirty="0" err="1"/>
            <a:t>the</a:t>
          </a:r>
          <a:r>
            <a:rPr lang="nl-NL" dirty="0"/>
            <a:t> </a:t>
          </a:r>
          <a:r>
            <a:rPr lang="nl-NL" dirty="0" err="1"/>
            <a:t>plaso</a:t>
          </a:r>
          <a:r>
            <a:rPr lang="nl-NL" dirty="0"/>
            <a:t> file (events, </a:t>
          </a:r>
          <a:r>
            <a:rPr lang="nl-NL" dirty="0" err="1"/>
            <a:t>reports</a:t>
          </a:r>
          <a:r>
            <a:rPr lang="nl-NL" dirty="0"/>
            <a:t>, </a:t>
          </a:r>
          <a:r>
            <a:rPr lang="nl-NL" dirty="0" err="1"/>
            <a:t>sessions</a:t>
          </a:r>
          <a:r>
            <a:rPr lang="nl-NL" dirty="0"/>
            <a:t>, sources, </a:t>
          </a:r>
          <a:r>
            <a:rPr lang="nl-NL" dirty="0" err="1"/>
            <a:t>warnings</a:t>
          </a:r>
          <a:r>
            <a:rPr lang="nl-NL" dirty="0"/>
            <a:t>)</a:t>
          </a:r>
        </a:p>
      </dgm:t>
    </dgm:pt>
    <dgm:pt modelId="{3CE10F1C-CAA6-4E26-ACD4-AD01D466AB35}" type="parTrans" cxnId="{49E4EDA6-CF5C-4DDC-983F-5664F7E58F61}">
      <dgm:prSet/>
      <dgm:spPr/>
      <dgm:t>
        <a:bodyPr/>
        <a:lstStyle/>
        <a:p>
          <a:endParaRPr lang="nl-NL"/>
        </a:p>
      </dgm:t>
    </dgm:pt>
    <dgm:pt modelId="{B770F9B6-613B-4301-A765-C4BFF5092777}" type="sibTrans" cxnId="{49E4EDA6-CF5C-4DDC-983F-5664F7E58F61}">
      <dgm:prSet/>
      <dgm:spPr/>
      <dgm:t>
        <a:bodyPr/>
        <a:lstStyle/>
        <a:p>
          <a:endParaRPr lang="nl-NL"/>
        </a:p>
      </dgm:t>
    </dgm:pt>
    <dgm:pt modelId="{8C68E793-575F-4D67-BE17-BA2B790C7F60}">
      <dgm:prSet phldrT="[Tekst]"/>
      <dgm:spPr>
        <a:solidFill>
          <a:schemeClr val="accent5">
            <a:lumMod val="60000"/>
            <a:lumOff val="40000"/>
          </a:schemeClr>
        </a:solidFill>
        <a:ln>
          <a:solidFill>
            <a:schemeClr val="accent5">
              <a:lumMod val="20000"/>
              <a:lumOff val="80000"/>
            </a:schemeClr>
          </a:solidFill>
        </a:ln>
      </dgm:spPr>
      <dgm:t>
        <a:bodyPr/>
        <a:lstStyle/>
        <a:p>
          <a:r>
            <a:rPr lang="nl-NL" dirty="0"/>
            <a:t>Input: </a:t>
          </a:r>
          <a:r>
            <a:rPr lang="nl-NL" dirty="0" err="1"/>
            <a:t>plaso</a:t>
          </a:r>
          <a:r>
            <a:rPr lang="nl-NL" dirty="0"/>
            <a:t> file</a:t>
          </a:r>
        </a:p>
      </dgm:t>
    </dgm:pt>
    <dgm:pt modelId="{78861AF7-4851-4406-A125-AA7EDEAEEDB1}" type="parTrans" cxnId="{8A9A4FDA-66D7-4DB9-A0D9-087706C6AD7B}">
      <dgm:prSet/>
      <dgm:spPr/>
      <dgm:t>
        <a:bodyPr/>
        <a:lstStyle/>
        <a:p>
          <a:endParaRPr lang="nl-NL"/>
        </a:p>
      </dgm:t>
    </dgm:pt>
    <dgm:pt modelId="{DB2C19EB-4294-412C-B250-659D5D0B308E}" type="sibTrans" cxnId="{8A9A4FDA-66D7-4DB9-A0D9-087706C6AD7B}">
      <dgm:prSet/>
      <dgm:spPr/>
      <dgm:t>
        <a:bodyPr/>
        <a:lstStyle/>
        <a:p>
          <a:endParaRPr lang="nl-NL"/>
        </a:p>
      </dgm:t>
    </dgm:pt>
    <dgm:pt modelId="{32C19FF0-8C44-4D27-8A80-B1FA8CA6269F}">
      <dgm:prSet phldrT="[Tekst]"/>
      <dgm:spPr>
        <a:solidFill>
          <a:schemeClr val="accent5">
            <a:lumMod val="60000"/>
            <a:lumOff val="40000"/>
          </a:schemeClr>
        </a:solidFill>
        <a:ln>
          <a:solidFill>
            <a:schemeClr val="accent5">
              <a:lumMod val="20000"/>
              <a:lumOff val="80000"/>
            </a:schemeClr>
          </a:solidFill>
        </a:ln>
      </dgm:spPr>
      <dgm:t>
        <a:bodyPr/>
        <a:lstStyle/>
        <a:p>
          <a:r>
            <a:rPr lang="nl-NL" dirty="0"/>
            <a:t>Output: </a:t>
          </a:r>
          <a:r>
            <a:rPr lang="nl-NL" dirty="0" err="1"/>
            <a:t>csv</a:t>
          </a:r>
          <a:r>
            <a:rPr lang="nl-NL" dirty="0"/>
            <a:t>, </a:t>
          </a:r>
          <a:r>
            <a:rPr lang="nl-NL" dirty="0" err="1"/>
            <a:t>xlsx</a:t>
          </a:r>
          <a:r>
            <a:rPr lang="nl-NL" dirty="0"/>
            <a:t> and </a:t>
          </a:r>
          <a:r>
            <a:rPr lang="nl-NL" dirty="0" err="1"/>
            <a:t>others</a:t>
          </a:r>
          <a:endParaRPr lang="nl-NL" dirty="0"/>
        </a:p>
      </dgm:t>
    </dgm:pt>
    <dgm:pt modelId="{5D023A71-167A-4755-A38B-89066433C67A}" type="parTrans" cxnId="{872C4E9B-3A02-4A69-89AD-A9947B00A5A5}">
      <dgm:prSet/>
      <dgm:spPr/>
      <dgm:t>
        <a:bodyPr/>
        <a:lstStyle/>
        <a:p>
          <a:endParaRPr lang="nl-NL"/>
        </a:p>
      </dgm:t>
    </dgm:pt>
    <dgm:pt modelId="{20C3B56F-25AE-4D9B-BC9B-3D2D1209C22A}" type="sibTrans" cxnId="{872C4E9B-3A02-4A69-89AD-A9947B00A5A5}">
      <dgm:prSet/>
      <dgm:spPr/>
      <dgm:t>
        <a:bodyPr/>
        <a:lstStyle/>
        <a:p>
          <a:endParaRPr lang="nl-NL"/>
        </a:p>
      </dgm:t>
    </dgm:pt>
    <dgm:pt modelId="{8AD40BD1-4422-4F60-9691-648D27054F12}">
      <dgm:prSet phldrT="[Tekst]"/>
      <dgm:spPr>
        <a:solidFill>
          <a:schemeClr val="accent5">
            <a:lumMod val="60000"/>
            <a:lumOff val="40000"/>
          </a:schemeClr>
        </a:solidFill>
        <a:ln>
          <a:solidFill>
            <a:schemeClr val="accent5">
              <a:lumMod val="20000"/>
              <a:lumOff val="80000"/>
            </a:schemeClr>
          </a:solidFill>
        </a:ln>
      </dgm:spPr>
      <dgm:t>
        <a:bodyPr/>
        <a:lstStyle/>
        <a:p>
          <a:r>
            <a:rPr lang="nl-NL" dirty="0"/>
            <a:t>Filtering and </a:t>
          </a:r>
          <a:r>
            <a:rPr lang="nl-NL" dirty="0" err="1"/>
            <a:t>formatting</a:t>
          </a:r>
          <a:endParaRPr lang="nl-NL" dirty="0"/>
        </a:p>
      </dgm:t>
    </dgm:pt>
    <dgm:pt modelId="{C333D942-09AE-46FA-9320-EB9B1CC9B362}" type="parTrans" cxnId="{1006C9E8-B7C4-46AD-A5BB-5F6E44EF457D}">
      <dgm:prSet/>
      <dgm:spPr/>
      <dgm:t>
        <a:bodyPr/>
        <a:lstStyle/>
        <a:p>
          <a:endParaRPr lang="nl-NL"/>
        </a:p>
      </dgm:t>
    </dgm:pt>
    <dgm:pt modelId="{CA64F18B-8DB9-458D-8CD5-BA7B20C0F234}" type="sibTrans" cxnId="{1006C9E8-B7C4-46AD-A5BB-5F6E44EF457D}">
      <dgm:prSet/>
      <dgm:spPr/>
      <dgm:t>
        <a:bodyPr/>
        <a:lstStyle/>
        <a:p>
          <a:endParaRPr lang="nl-NL"/>
        </a:p>
      </dgm:t>
    </dgm:pt>
    <dgm:pt modelId="{BE801248-891E-4CC4-9C74-48FBB093F0EE}" type="pres">
      <dgm:prSet presAssocID="{52735BD7-016F-4509-8857-8D8137BF0C90}" presName="Name0" presStyleCnt="0">
        <dgm:presLayoutVars>
          <dgm:chMax val="5"/>
          <dgm:chPref val="5"/>
          <dgm:dir/>
          <dgm:animLvl val="lvl"/>
        </dgm:presLayoutVars>
      </dgm:prSet>
      <dgm:spPr/>
    </dgm:pt>
    <dgm:pt modelId="{6C1DF48C-249F-4501-A865-85E303794E19}" type="pres">
      <dgm:prSet presAssocID="{81AC3C66-AE64-4F4F-9BDF-A08B712C9795}" presName="parentText1" presStyleLbl="node1" presStyleIdx="0" presStyleCnt="3" custLinFactNeighborX="-547">
        <dgm:presLayoutVars>
          <dgm:chMax/>
          <dgm:chPref val="3"/>
          <dgm:bulletEnabled val="1"/>
        </dgm:presLayoutVars>
      </dgm:prSet>
      <dgm:spPr/>
      <dgm:t>
        <a:bodyPr/>
        <a:lstStyle/>
        <a:p>
          <a:endParaRPr lang="nl-NL"/>
        </a:p>
      </dgm:t>
    </dgm:pt>
    <dgm:pt modelId="{9A70625B-9603-4353-8668-B099D64D3188}" type="pres">
      <dgm:prSet presAssocID="{81AC3C66-AE64-4F4F-9BDF-A08B712C9795}" presName="childText1" presStyleLbl="solidAlignAcc1" presStyleIdx="0" presStyleCnt="3" custLinFactNeighborX="-1777" custLinFactNeighborY="-337">
        <dgm:presLayoutVars>
          <dgm:chMax val="0"/>
          <dgm:chPref val="0"/>
          <dgm:bulletEnabled val="1"/>
        </dgm:presLayoutVars>
      </dgm:prSet>
      <dgm:spPr/>
      <dgm:t>
        <a:bodyPr/>
        <a:lstStyle/>
        <a:p>
          <a:endParaRPr lang="nl-NL"/>
        </a:p>
      </dgm:t>
    </dgm:pt>
    <dgm:pt modelId="{DD3AA1BB-A66A-41A4-922E-63C9DCE6B1AB}" type="pres">
      <dgm:prSet presAssocID="{458DA811-C425-4618-A872-777D9741ECAF}" presName="parentText2" presStyleLbl="node1" presStyleIdx="1" presStyleCnt="3" custLinFactNeighborX="-791">
        <dgm:presLayoutVars>
          <dgm:chMax/>
          <dgm:chPref val="3"/>
          <dgm:bulletEnabled val="1"/>
        </dgm:presLayoutVars>
      </dgm:prSet>
      <dgm:spPr/>
      <dgm:t>
        <a:bodyPr/>
        <a:lstStyle/>
        <a:p>
          <a:endParaRPr lang="nl-NL"/>
        </a:p>
      </dgm:t>
    </dgm:pt>
    <dgm:pt modelId="{1712C68D-28F6-416B-8FD6-423322E0588B}" type="pres">
      <dgm:prSet presAssocID="{458DA811-C425-4618-A872-777D9741ECAF}" presName="childText2" presStyleLbl="solidAlignAcc1" presStyleIdx="1" presStyleCnt="3" custScaleX="101666" custLinFactNeighborX="-593">
        <dgm:presLayoutVars>
          <dgm:chMax val="0"/>
          <dgm:chPref val="0"/>
          <dgm:bulletEnabled val="1"/>
        </dgm:presLayoutVars>
      </dgm:prSet>
      <dgm:spPr/>
      <dgm:t>
        <a:bodyPr/>
        <a:lstStyle/>
        <a:p>
          <a:endParaRPr lang="nl-NL"/>
        </a:p>
      </dgm:t>
    </dgm:pt>
    <dgm:pt modelId="{25A02B7C-FD52-45F3-9960-70E034CB2703}" type="pres">
      <dgm:prSet presAssocID="{A9D882B9-1BAC-4B19-A091-8EE61F4D797E}" presName="parentText3" presStyleLbl="node1" presStyleIdx="2" presStyleCnt="3" custLinFactNeighborX="0">
        <dgm:presLayoutVars>
          <dgm:chMax/>
          <dgm:chPref val="3"/>
          <dgm:bulletEnabled val="1"/>
        </dgm:presLayoutVars>
      </dgm:prSet>
      <dgm:spPr/>
      <dgm:t>
        <a:bodyPr/>
        <a:lstStyle/>
        <a:p>
          <a:endParaRPr lang="nl-NL"/>
        </a:p>
      </dgm:t>
    </dgm:pt>
    <dgm:pt modelId="{A8DA56D0-01E6-44E0-A1E9-2B8E060EF0B7}" type="pres">
      <dgm:prSet presAssocID="{A9D882B9-1BAC-4B19-A091-8EE61F4D797E}" presName="childText3" presStyleLbl="solidAlignAcc1" presStyleIdx="2" presStyleCnt="3">
        <dgm:presLayoutVars>
          <dgm:chMax val="0"/>
          <dgm:chPref val="0"/>
          <dgm:bulletEnabled val="1"/>
        </dgm:presLayoutVars>
      </dgm:prSet>
      <dgm:spPr/>
      <dgm:t>
        <a:bodyPr/>
        <a:lstStyle/>
        <a:p>
          <a:endParaRPr lang="nl-NL"/>
        </a:p>
      </dgm:t>
    </dgm:pt>
  </dgm:ptLst>
  <dgm:cxnLst>
    <dgm:cxn modelId="{AB2550DB-E8AD-432F-BB24-A30B187487ED}" type="presOf" srcId="{32C19FF0-8C44-4D27-8A80-B1FA8CA6269F}" destId="{A8DA56D0-01E6-44E0-A1E9-2B8E060EF0B7}" srcOrd="0" destOrd="1" presId="urn:microsoft.com/office/officeart/2009/3/layout/IncreasingArrowsProcess"/>
    <dgm:cxn modelId="{8A9A4FDA-66D7-4DB9-A0D9-087706C6AD7B}" srcId="{A9D882B9-1BAC-4B19-A091-8EE61F4D797E}" destId="{8C68E793-575F-4D67-BE17-BA2B790C7F60}" srcOrd="0" destOrd="0" parTransId="{78861AF7-4851-4406-A125-AA7EDEAEEDB1}" sibTransId="{DB2C19EB-4294-412C-B250-659D5D0B308E}"/>
    <dgm:cxn modelId="{7FD76FD7-F8D1-4ECD-903F-AD80469DD9EB}" type="presOf" srcId="{21150BB5-FB3A-4ADD-9FA7-10915C11AC22}" destId="{9A70625B-9603-4353-8668-B099D64D3188}" srcOrd="0" destOrd="0" presId="urn:microsoft.com/office/officeart/2009/3/layout/IncreasingArrowsProcess"/>
    <dgm:cxn modelId="{F4822FCB-BB01-476C-AF42-680925BB06E3}" type="presOf" srcId="{458DA811-C425-4618-A872-777D9741ECAF}" destId="{DD3AA1BB-A66A-41A4-922E-63C9DCE6B1AB}" srcOrd="0" destOrd="0" presId="urn:microsoft.com/office/officeart/2009/3/layout/IncreasingArrowsProcess"/>
    <dgm:cxn modelId="{01BC10D0-CE6B-443E-A531-F4807EB24DAA}" srcId="{52735BD7-016F-4509-8857-8D8137BF0C90}" destId="{81AC3C66-AE64-4F4F-9BDF-A08B712C9795}" srcOrd="0" destOrd="0" parTransId="{701B2DD5-67E8-4776-B1C9-1FBC814329B8}" sibTransId="{E955C633-CEE2-40C0-84A8-D7F8AF2486B8}"/>
    <dgm:cxn modelId="{CD56C51E-E61E-4A81-8A5E-7475569BBC56}" type="presOf" srcId="{8AD40BD1-4422-4F60-9691-648D27054F12}" destId="{A8DA56D0-01E6-44E0-A1E9-2B8E060EF0B7}" srcOrd="0" destOrd="2" presId="urn:microsoft.com/office/officeart/2009/3/layout/IncreasingArrowsProcess"/>
    <dgm:cxn modelId="{12B1922E-4B44-4AC0-8B38-98017D71D5DA}" srcId="{81AC3C66-AE64-4F4F-9BDF-A08B712C9795}" destId="{21150BB5-FB3A-4ADD-9FA7-10915C11AC22}" srcOrd="0" destOrd="0" parTransId="{C84087F7-4002-4F68-AD56-743E34FC6B13}" sibTransId="{6D85E627-1B26-4765-84BE-16F5AEC39463}"/>
    <dgm:cxn modelId="{9E2AACA8-CD76-483C-899A-4A85F1E2FA2F}" type="presOf" srcId="{52735BD7-016F-4509-8857-8D8137BF0C90}" destId="{BE801248-891E-4CC4-9C74-48FBB093F0EE}" srcOrd="0" destOrd="0" presId="urn:microsoft.com/office/officeart/2009/3/layout/IncreasingArrowsProcess"/>
    <dgm:cxn modelId="{49E4EDA6-CF5C-4DDC-983F-5664F7E58F61}" srcId="{458DA811-C425-4618-A872-777D9741ECAF}" destId="{38A80596-EA94-48C9-A26D-1E23FFD1D22B}" srcOrd="0" destOrd="0" parTransId="{3CE10F1C-CAA6-4E26-ACD4-AD01D466AB35}" sibTransId="{B770F9B6-613B-4301-A765-C4BFF5092777}"/>
    <dgm:cxn modelId="{DE248721-21B6-497E-A13B-B76ED4A6459F}" type="presOf" srcId="{38A80596-EA94-48C9-A26D-1E23FFD1D22B}" destId="{1712C68D-28F6-416B-8FD6-423322E0588B}" srcOrd="0" destOrd="0" presId="urn:microsoft.com/office/officeart/2009/3/layout/IncreasingArrowsProcess"/>
    <dgm:cxn modelId="{3D2F981A-5FA5-443E-BE54-E822059423D5}" type="presOf" srcId="{A9D882B9-1BAC-4B19-A091-8EE61F4D797E}" destId="{25A02B7C-FD52-45F3-9960-70E034CB2703}" srcOrd="0" destOrd="0" presId="urn:microsoft.com/office/officeart/2009/3/layout/IncreasingArrowsProcess"/>
    <dgm:cxn modelId="{E2EE347D-00EC-4A3D-B406-2DE450709902}" srcId="{52735BD7-016F-4509-8857-8D8137BF0C90}" destId="{458DA811-C425-4618-A872-777D9741ECAF}" srcOrd="1" destOrd="0" parTransId="{A0E16980-11CC-4790-9FB9-57AE21B5D4B9}" sibTransId="{D57188AE-18EB-41CE-82B9-F96AF16C13A5}"/>
    <dgm:cxn modelId="{57A33ABA-2026-468A-88A8-A1C2147CDC31}" type="presOf" srcId="{8C68E793-575F-4D67-BE17-BA2B790C7F60}" destId="{A8DA56D0-01E6-44E0-A1E9-2B8E060EF0B7}" srcOrd="0" destOrd="0" presId="urn:microsoft.com/office/officeart/2009/3/layout/IncreasingArrowsProcess"/>
    <dgm:cxn modelId="{1006C9E8-B7C4-46AD-A5BB-5F6E44EF457D}" srcId="{A9D882B9-1BAC-4B19-A091-8EE61F4D797E}" destId="{8AD40BD1-4422-4F60-9691-648D27054F12}" srcOrd="2" destOrd="0" parTransId="{C333D942-09AE-46FA-9320-EB9B1CC9B362}" sibTransId="{CA64F18B-8DB9-458D-8CD5-BA7B20C0F234}"/>
    <dgm:cxn modelId="{1A7A1C6A-B1FB-40EA-A3E7-3DC6BDBEC2EB}" type="presOf" srcId="{81AC3C66-AE64-4F4F-9BDF-A08B712C9795}" destId="{6C1DF48C-249F-4501-A865-85E303794E19}" srcOrd="0" destOrd="0" presId="urn:microsoft.com/office/officeart/2009/3/layout/IncreasingArrowsProcess"/>
    <dgm:cxn modelId="{60DD0B45-8165-4B41-A74A-8E35A808D78B}" srcId="{52735BD7-016F-4509-8857-8D8137BF0C90}" destId="{A9D882B9-1BAC-4B19-A091-8EE61F4D797E}" srcOrd="2" destOrd="0" parTransId="{0EE9A5AB-C818-4156-871C-7388CCD01AB2}" sibTransId="{A014AA39-8548-4397-81B6-A6302D185EF2}"/>
    <dgm:cxn modelId="{872C4E9B-3A02-4A69-89AD-A9947B00A5A5}" srcId="{A9D882B9-1BAC-4B19-A091-8EE61F4D797E}" destId="{32C19FF0-8C44-4D27-8A80-B1FA8CA6269F}" srcOrd="1" destOrd="0" parTransId="{5D023A71-167A-4755-A38B-89066433C67A}" sibTransId="{20C3B56F-25AE-4D9B-BC9B-3D2D1209C22A}"/>
    <dgm:cxn modelId="{84B01A1C-5414-4379-811A-757473769EB0}" type="presParOf" srcId="{BE801248-891E-4CC4-9C74-48FBB093F0EE}" destId="{6C1DF48C-249F-4501-A865-85E303794E19}" srcOrd="0" destOrd="0" presId="urn:microsoft.com/office/officeart/2009/3/layout/IncreasingArrowsProcess"/>
    <dgm:cxn modelId="{65C3DB5F-2E0B-4710-AD07-3B9B45463776}" type="presParOf" srcId="{BE801248-891E-4CC4-9C74-48FBB093F0EE}" destId="{9A70625B-9603-4353-8668-B099D64D3188}" srcOrd="1" destOrd="0" presId="urn:microsoft.com/office/officeart/2009/3/layout/IncreasingArrowsProcess"/>
    <dgm:cxn modelId="{4375ABD2-CB3F-4B96-A20B-6165DE017049}" type="presParOf" srcId="{BE801248-891E-4CC4-9C74-48FBB093F0EE}" destId="{DD3AA1BB-A66A-41A4-922E-63C9DCE6B1AB}" srcOrd="2" destOrd="0" presId="urn:microsoft.com/office/officeart/2009/3/layout/IncreasingArrowsProcess"/>
    <dgm:cxn modelId="{193A3C23-F769-45AE-BE81-71837FF4113B}" type="presParOf" srcId="{BE801248-891E-4CC4-9C74-48FBB093F0EE}" destId="{1712C68D-28F6-416B-8FD6-423322E0588B}" srcOrd="3" destOrd="0" presId="urn:microsoft.com/office/officeart/2009/3/layout/IncreasingArrowsProcess"/>
    <dgm:cxn modelId="{4A37A02F-697A-451B-8DDE-41D34751C086}" type="presParOf" srcId="{BE801248-891E-4CC4-9C74-48FBB093F0EE}" destId="{25A02B7C-FD52-45F3-9960-70E034CB2703}" srcOrd="4" destOrd="0" presId="urn:microsoft.com/office/officeart/2009/3/layout/IncreasingArrowsProcess"/>
    <dgm:cxn modelId="{D5D89FB9-7110-47CD-8836-47299F427F03}" type="presParOf" srcId="{BE801248-891E-4CC4-9C74-48FBB093F0EE}" destId="{A8DA56D0-01E6-44E0-A1E9-2B8E060EF0B7}"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35BD7-016F-4509-8857-8D8137BF0C90}" type="doc">
      <dgm:prSet loTypeId="urn:microsoft.com/office/officeart/2009/3/layout/IncreasingArrowsProcess" loCatId="process" qsTypeId="urn:microsoft.com/office/officeart/2005/8/quickstyle/simple1" qsCatId="simple" csTypeId="urn:microsoft.com/office/officeart/2005/8/colors/accent1_2" csCatId="accent1" phldr="1"/>
      <dgm:spPr/>
    </dgm:pt>
    <dgm:pt modelId="{81AC3C66-AE64-4F4F-9BDF-A08B712C9795}">
      <dgm:prSet phldrT="[Tekst]"/>
      <dgm:spPr>
        <a:solidFill>
          <a:schemeClr val="accent5">
            <a:lumMod val="75000"/>
          </a:schemeClr>
        </a:solidFill>
        <a:ln>
          <a:solidFill>
            <a:schemeClr val="accent5">
              <a:lumMod val="20000"/>
              <a:lumOff val="80000"/>
            </a:schemeClr>
          </a:solidFill>
        </a:ln>
      </dgm:spPr>
      <dgm:t>
        <a:bodyPr/>
        <a:lstStyle/>
        <a:p>
          <a:r>
            <a:rPr lang="nl-NL" dirty="0"/>
            <a:t>Log2timeline.py</a:t>
          </a:r>
        </a:p>
      </dgm:t>
    </dgm:pt>
    <dgm:pt modelId="{701B2DD5-67E8-4776-B1C9-1FBC814329B8}" type="parTrans" cxnId="{01BC10D0-CE6B-443E-A531-F4807EB24DAA}">
      <dgm:prSet/>
      <dgm:spPr/>
      <dgm:t>
        <a:bodyPr/>
        <a:lstStyle/>
        <a:p>
          <a:endParaRPr lang="nl-NL"/>
        </a:p>
      </dgm:t>
    </dgm:pt>
    <dgm:pt modelId="{E955C633-CEE2-40C0-84A8-D7F8AF2486B8}" type="sibTrans" cxnId="{01BC10D0-CE6B-443E-A531-F4807EB24DAA}">
      <dgm:prSet/>
      <dgm:spPr/>
      <dgm:t>
        <a:bodyPr/>
        <a:lstStyle/>
        <a:p>
          <a:endParaRPr lang="nl-NL"/>
        </a:p>
      </dgm:t>
    </dgm:pt>
    <dgm:pt modelId="{458DA811-C425-4618-A872-777D9741ECAF}">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Pinfo.py</a:t>
          </a:r>
        </a:p>
      </dgm:t>
    </dgm:pt>
    <dgm:pt modelId="{A0E16980-11CC-4790-9FB9-57AE21B5D4B9}" type="parTrans" cxnId="{E2EE347D-00EC-4A3D-B406-2DE450709902}">
      <dgm:prSet/>
      <dgm:spPr/>
      <dgm:t>
        <a:bodyPr/>
        <a:lstStyle/>
        <a:p>
          <a:endParaRPr lang="nl-NL"/>
        </a:p>
      </dgm:t>
    </dgm:pt>
    <dgm:pt modelId="{D57188AE-18EB-41CE-82B9-F96AF16C13A5}" type="sibTrans" cxnId="{E2EE347D-00EC-4A3D-B406-2DE450709902}">
      <dgm:prSet/>
      <dgm:spPr/>
      <dgm:t>
        <a:bodyPr/>
        <a:lstStyle/>
        <a:p>
          <a:endParaRPr lang="nl-NL"/>
        </a:p>
      </dgm:t>
    </dgm:pt>
    <dgm:pt modelId="{A9D882B9-1BAC-4B19-A091-8EE61F4D797E}">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Psort.py</a:t>
          </a:r>
        </a:p>
      </dgm:t>
    </dgm:pt>
    <dgm:pt modelId="{0EE9A5AB-C818-4156-871C-7388CCD01AB2}" type="parTrans" cxnId="{60DD0B45-8165-4B41-A74A-8E35A808D78B}">
      <dgm:prSet/>
      <dgm:spPr/>
      <dgm:t>
        <a:bodyPr/>
        <a:lstStyle/>
        <a:p>
          <a:endParaRPr lang="nl-NL"/>
        </a:p>
      </dgm:t>
    </dgm:pt>
    <dgm:pt modelId="{A014AA39-8548-4397-81B6-A6302D185EF2}" type="sibTrans" cxnId="{60DD0B45-8165-4B41-A74A-8E35A808D78B}">
      <dgm:prSet/>
      <dgm:spPr/>
      <dgm:t>
        <a:bodyPr/>
        <a:lstStyle/>
        <a:p>
          <a:endParaRPr lang="nl-NL"/>
        </a:p>
      </dgm:t>
    </dgm:pt>
    <dgm:pt modelId="{21150BB5-FB3A-4ADD-9FA7-10915C11AC22}">
      <dgm:prSet phldrT="[Tekst]"/>
      <dgm:spPr>
        <a:solidFill>
          <a:schemeClr val="accent5">
            <a:lumMod val="75000"/>
          </a:schemeClr>
        </a:solidFill>
        <a:ln>
          <a:solidFill>
            <a:schemeClr val="accent5">
              <a:lumMod val="20000"/>
              <a:lumOff val="80000"/>
            </a:schemeClr>
          </a:solidFill>
        </a:ln>
      </dgm:spPr>
      <dgm:t>
        <a:bodyPr/>
        <a:lstStyle/>
        <a:p>
          <a:r>
            <a:rPr lang="nl-NL" dirty="0"/>
            <a:t>Input: data</a:t>
          </a:r>
        </a:p>
        <a:p>
          <a:r>
            <a:rPr lang="nl-NL" dirty="0"/>
            <a:t>Output: </a:t>
          </a:r>
          <a:r>
            <a:rPr lang="nl-NL" dirty="0" err="1"/>
            <a:t>plaso</a:t>
          </a:r>
          <a:r>
            <a:rPr lang="nl-NL" dirty="0"/>
            <a:t> file</a:t>
          </a:r>
        </a:p>
        <a:p>
          <a:r>
            <a:rPr lang="nl-NL" dirty="0"/>
            <a:t>File filters</a:t>
          </a:r>
        </a:p>
        <a:p>
          <a:r>
            <a:rPr lang="nl-NL" dirty="0" err="1"/>
            <a:t>Parse</a:t>
          </a:r>
          <a:r>
            <a:rPr lang="nl-NL" dirty="0"/>
            <a:t> filters</a:t>
          </a:r>
        </a:p>
      </dgm:t>
    </dgm:pt>
    <dgm:pt modelId="{C84087F7-4002-4F68-AD56-743E34FC6B13}" type="parTrans" cxnId="{12B1922E-4B44-4AC0-8B38-98017D71D5DA}">
      <dgm:prSet/>
      <dgm:spPr/>
      <dgm:t>
        <a:bodyPr/>
        <a:lstStyle/>
        <a:p>
          <a:endParaRPr lang="nl-NL"/>
        </a:p>
      </dgm:t>
    </dgm:pt>
    <dgm:pt modelId="{6D85E627-1B26-4765-84BE-16F5AEC39463}" type="sibTrans" cxnId="{12B1922E-4B44-4AC0-8B38-98017D71D5DA}">
      <dgm:prSet/>
      <dgm:spPr/>
      <dgm:t>
        <a:bodyPr/>
        <a:lstStyle/>
        <a:p>
          <a:endParaRPr lang="nl-NL"/>
        </a:p>
      </dgm:t>
    </dgm:pt>
    <dgm:pt modelId="{38A80596-EA94-48C9-A26D-1E23FFD1D22B}">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Input: </a:t>
          </a:r>
          <a:r>
            <a:rPr lang="nl-NL" dirty="0" err="1">
              <a:solidFill>
                <a:schemeClr val="accent5">
                  <a:lumMod val="60000"/>
                  <a:lumOff val="40000"/>
                </a:schemeClr>
              </a:solidFill>
            </a:rPr>
            <a:t>plaso</a:t>
          </a:r>
          <a:r>
            <a:rPr lang="nl-NL" dirty="0">
              <a:solidFill>
                <a:schemeClr val="accent5">
                  <a:lumMod val="60000"/>
                  <a:lumOff val="40000"/>
                </a:schemeClr>
              </a:solidFill>
            </a:rPr>
            <a:t> file</a:t>
          </a:r>
        </a:p>
        <a:p>
          <a:r>
            <a:rPr lang="nl-NL" dirty="0">
              <a:solidFill>
                <a:schemeClr val="accent5">
                  <a:lumMod val="60000"/>
                  <a:lumOff val="40000"/>
                </a:schemeClr>
              </a:solidFill>
            </a:rPr>
            <a:t>Output: information about </a:t>
          </a:r>
          <a:r>
            <a:rPr lang="nl-NL" dirty="0" err="1">
              <a:solidFill>
                <a:schemeClr val="accent5">
                  <a:lumMod val="60000"/>
                  <a:lumOff val="40000"/>
                </a:schemeClr>
              </a:solidFill>
            </a:rPr>
            <a:t>the</a:t>
          </a:r>
          <a:r>
            <a:rPr lang="nl-NL" dirty="0">
              <a:solidFill>
                <a:schemeClr val="accent5">
                  <a:lumMod val="60000"/>
                  <a:lumOff val="40000"/>
                </a:schemeClr>
              </a:solidFill>
            </a:rPr>
            <a:t> </a:t>
          </a:r>
          <a:r>
            <a:rPr lang="nl-NL" dirty="0" err="1">
              <a:solidFill>
                <a:schemeClr val="accent5">
                  <a:lumMod val="60000"/>
                  <a:lumOff val="40000"/>
                </a:schemeClr>
              </a:solidFill>
            </a:rPr>
            <a:t>plaso</a:t>
          </a:r>
          <a:r>
            <a:rPr lang="nl-NL" dirty="0">
              <a:solidFill>
                <a:schemeClr val="accent5">
                  <a:lumMod val="60000"/>
                  <a:lumOff val="40000"/>
                </a:schemeClr>
              </a:solidFill>
            </a:rPr>
            <a:t> file (events, </a:t>
          </a:r>
          <a:r>
            <a:rPr lang="nl-NL" dirty="0" err="1">
              <a:solidFill>
                <a:schemeClr val="accent5">
                  <a:lumMod val="60000"/>
                  <a:lumOff val="40000"/>
                </a:schemeClr>
              </a:solidFill>
            </a:rPr>
            <a:t>reports</a:t>
          </a:r>
          <a:r>
            <a:rPr lang="nl-NL" dirty="0">
              <a:solidFill>
                <a:schemeClr val="accent5">
                  <a:lumMod val="60000"/>
                  <a:lumOff val="40000"/>
                </a:schemeClr>
              </a:solidFill>
            </a:rPr>
            <a:t>, </a:t>
          </a:r>
          <a:r>
            <a:rPr lang="nl-NL" dirty="0" err="1">
              <a:solidFill>
                <a:schemeClr val="accent5">
                  <a:lumMod val="60000"/>
                  <a:lumOff val="40000"/>
                </a:schemeClr>
              </a:solidFill>
            </a:rPr>
            <a:t>sessions</a:t>
          </a:r>
          <a:r>
            <a:rPr lang="nl-NL" dirty="0">
              <a:solidFill>
                <a:schemeClr val="accent5">
                  <a:lumMod val="60000"/>
                  <a:lumOff val="40000"/>
                </a:schemeClr>
              </a:solidFill>
            </a:rPr>
            <a:t>, sources, </a:t>
          </a:r>
          <a:r>
            <a:rPr lang="nl-NL" dirty="0" err="1">
              <a:solidFill>
                <a:schemeClr val="accent5">
                  <a:lumMod val="60000"/>
                  <a:lumOff val="40000"/>
                </a:schemeClr>
              </a:solidFill>
            </a:rPr>
            <a:t>warnings</a:t>
          </a:r>
          <a:r>
            <a:rPr lang="nl-NL" dirty="0">
              <a:solidFill>
                <a:schemeClr val="accent5">
                  <a:lumMod val="60000"/>
                  <a:lumOff val="40000"/>
                </a:schemeClr>
              </a:solidFill>
            </a:rPr>
            <a:t>)</a:t>
          </a:r>
        </a:p>
      </dgm:t>
    </dgm:pt>
    <dgm:pt modelId="{3CE10F1C-CAA6-4E26-ACD4-AD01D466AB35}" type="parTrans" cxnId="{49E4EDA6-CF5C-4DDC-983F-5664F7E58F61}">
      <dgm:prSet/>
      <dgm:spPr/>
      <dgm:t>
        <a:bodyPr/>
        <a:lstStyle/>
        <a:p>
          <a:endParaRPr lang="nl-NL"/>
        </a:p>
      </dgm:t>
    </dgm:pt>
    <dgm:pt modelId="{B770F9B6-613B-4301-A765-C4BFF5092777}" type="sibTrans" cxnId="{49E4EDA6-CF5C-4DDC-983F-5664F7E58F61}">
      <dgm:prSet/>
      <dgm:spPr/>
      <dgm:t>
        <a:bodyPr/>
        <a:lstStyle/>
        <a:p>
          <a:endParaRPr lang="nl-NL"/>
        </a:p>
      </dgm:t>
    </dgm:pt>
    <dgm:pt modelId="{8C68E793-575F-4D67-BE17-BA2B790C7F60}">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Input: </a:t>
          </a:r>
          <a:r>
            <a:rPr lang="nl-NL" dirty="0" err="1">
              <a:solidFill>
                <a:schemeClr val="accent5">
                  <a:lumMod val="60000"/>
                  <a:lumOff val="40000"/>
                </a:schemeClr>
              </a:solidFill>
            </a:rPr>
            <a:t>plaso</a:t>
          </a:r>
          <a:r>
            <a:rPr lang="nl-NL" dirty="0">
              <a:solidFill>
                <a:schemeClr val="accent5">
                  <a:lumMod val="60000"/>
                  <a:lumOff val="40000"/>
                </a:schemeClr>
              </a:solidFill>
            </a:rPr>
            <a:t> file</a:t>
          </a:r>
        </a:p>
      </dgm:t>
    </dgm:pt>
    <dgm:pt modelId="{78861AF7-4851-4406-A125-AA7EDEAEEDB1}" type="parTrans" cxnId="{8A9A4FDA-66D7-4DB9-A0D9-087706C6AD7B}">
      <dgm:prSet/>
      <dgm:spPr/>
      <dgm:t>
        <a:bodyPr/>
        <a:lstStyle/>
        <a:p>
          <a:endParaRPr lang="nl-NL"/>
        </a:p>
      </dgm:t>
    </dgm:pt>
    <dgm:pt modelId="{DB2C19EB-4294-412C-B250-659D5D0B308E}" type="sibTrans" cxnId="{8A9A4FDA-66D7-4DB9-A0D9-087706C6AD7B}">
      <dgm:prSet/>
      <dgm:spPr/>
      <dgm:t>
        <a:bodyPr/>
        <a:lstStyle/>
        <a:p>
          <a:endParaRPr lang="nl-NL"/>
        </a:p>
      </dgm:t>
    </dgm:pt>
    <dgm:pt modelId="{32C19FF0-8C44-4D27-8A80-B1FA8CA6269F}">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Output: </a:t>
          </a:r>
          <a:r>
            <a:rPr lang="nl-NL" dirty="0" err="1">
              <a:solidFill>
                <a:schemeClr val="accent5">
                  <a:lumMod val="60000"/>
                  <a:lumOff val="40000"/>
                </a:schemeClr>
              </a:solidFill>
            </a:rPr>
            <a:t>csv</a:t>
          </a:r>
          <a:r>
            <a:rPr lang="nl-NL" dirty="0">
              <a:solidFill>
                <a:schemeClr val="accent5">
                  <a:lumMod val="60000"/>
                  <a:lumOff val="40000"/>
                </a:schemeClr>
              </a:solidFill>
            </a:rPr>
            <a:t>, </a:t>
          </a:r>
          <a:r>
            <a:rPr lang="nl-NL" dirty="0" err="1">
              <a:solidFill>
                <a:schemeClr val="accent5">
                  <a:lumMod val="60000"/>
                  <a:lumOff val="40000"/>
                </a:schemeClr>
              </a:solidFill>
            </a:rPr>
            <a:t>xlsx</a:t>
          </a:r>
          <a:r>
            <a:rPr lang="nl-NL" dirty="0">
              <a:solidFill>
                <a:schemeClr val="accent5">
                  <a:lumMod val="60000"/>
                  <a:lumOff val="40000"/>
                </a:schemeClr>
              </a:solidFill>
            </a:rPr>
            <a:t> and </a:t>
          </a:r>
          <a:r>
            <a:rPr lang="nl-NL" dirty="0" err="1">
              <a:solidFill>
                <a:schemeClr val="accent5">
                  <a:lumMod val="60000"/>
                  <a:lumOff val="40000"/>
                </a:schemeClr>
              </a:solidFill>
            </a:rPr>
            <a:t>others</a:t>
          </a:r>
          <a:endParaRPr lang="nl-NL" dirty="0">
            <a:solidFill>
              <a:schemeClr val="accent5">
                <a:lumMod val="60000"/>
                <a:lumOff val="40000"/>
              </a:schemeClr>
            </a:solidFill>
          </a:endParaRPr>
        </a:p>
      </dgm:t>
    </dgm:pt>
    <dgm:pt modelId="{5D023A71-167A-4755-A38B-89066433C67A}" type="parTrans" cxnId="{872C4E9B-3A02-4A69-89AD-A9947B00A5A5}">
      <dgm:prSet/>
      <dgm:spPr/>
      <dgm:t>
        <a:bodyPr/>
        <a:lstStyle/>
        <a:p>
          <a:endParaRPr lang="nl-NL"/>
        </a:p>
      </dgm:t>
    </dgm:pt>
    <dgm:pt modelId="{20C3B56F-25AE-4D9B-BC9B-3D2D1209C22A}" type="sibTrans" cxnId="{872C4E9B-3A02-4A69-89AD-A9947B00A5A5}">
      <dgm:prSet/>
      <dgm:spPr/>
      <dgm:t>
        <a:bodyPr/>
        <a:lstStyle/>
        <a:p>
          <a:endParaRPr lang="nl-NL"/>
        </a:p>
      </dgm:t>
    </dgm:pt>
    <dgm:pt modelId="{8AD40BD1-4422-4F60-9691-648D27054F12}">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Filtering and </a:t>
          </a:r>
          <a:r>
            <a:rPr lang="nl-NL" dirty="0" err="1">
              <a:solidFill>
                <a:schemeClr val="accent5">
                  <a:lumMod val="60000"/>
                  <a:lumOff val="40000"/>
                </a:schemeClr>
              </a:solidFill>
            </a:rPr>
            <a:t>formatting</a:t>
          </a:r>
          <a:endParaRPr lang="nl-NL" dirty="0">
            <a:solidFill>
              <a:schemeClr val="accent5">
                <a:lumMod val="60000"/>
                <a:lumOff val="40000"/>
              </a:schemeClr>
            </a:solidFill>
          </a:endParaRPr>
        </a:p>
      </dgm:t>
    </dgm:pt>
    <dgm:pt modelId="{C333D942-09AE-46FA-9320-EB9B1CC9B362}" type="parTrans" cxnId="{1006C9E8-B7C4-46AD-A5BB-5F6E44EF457D}">
      <dgm:prSet/>
      <dgm:spPr/>
      <dgm:t>
        <a:bodyPr/>
        <a:lstStyle/>
        <a:p>
          <a:endParaRPr lang="nl-NL"/>
        </a:p>
      </dgm:t>
    </dgm:pt>
    <dgm:pt modelId="{CA64F18B-8DB9-458D-8CD5-BA7B20C0F234}" type="sibTrans" cxnId="{1006C9E8-B7C4-46AD-A5BB-5F6E44EF457D}">
      <dgm:prSet/>
      <dgm:spPr/>
      <dgm:t>
        <a:bodyPr/>
        <a:lstStyle/>
        <a:p>
          <a:endParaRPr lang="nl-NL"/>
        </a:p>
      </dgm:t>
    </dgm:pt>
    <dgm:pt modelId="{BE801248-891E-4CC4-9C74-48FBB093F0EE}" type="pres">
      <dgm:prSet presAssocID="{52735BD7-016F-4509-8857-8D8137BF0C90}" presName="Name0" presStyleCnt="0">
        <dgm:presLayoutVars>
          <dgm:chMax val="5"/>
          <dgm:chPref val="5"/>
          <dgm:dir/>
          <dgm:animLvl val="lvl"/>
        </dgm:presLayoutVars>
      </dgm:prSet>
      <dgm:spPr/>
    </dgm:pt>
    <dgm:pt modelId="{6C1DF48C-249F-4501-A865-85E303794E19}" type="pres">
      <dgm:prSet presAssocID="{81AC3C66-AE64-4F4F-9BDF-A08B712C9795}" presName="parentText1" presStyleLbl="node1" presStyleIdx="0" presStyleCnt="3" custLinFactNeighborX="-547">
        <dgm:presLayoutVars>
          <dgm:chMax/>
          <dgm:chPref val="3"/>
          <dgm:bulletEnabled val="1"/>
        </dgm:presLayoutVars>
      </dgm:prSet>
      <dgm:spPr/>
      <dgm:t>
        <a:bodyPr/>
        <a:lstStyle/>
        <a:p>
          <a:endParaRPr lang="nl-NL"/>
        </a:p>
      </dgm:t>
    </dgm:pt>
    <dgm:pt modelId="{9A70625B-9603-4353-8668-B099D64D3188}" type="pres">
      <dgm:prSet presAssocID="{81AC3C66-AE64-4F4F-9BDF-A08B712C9795}" presName="childText1" presStyleLbl="solidAlignAcc1" presStyleIdx="0" presStyleCnt="3" custLinFactNeighborX="-1777" custLinFactNeighborY="-337">
        <dgm:presLayoutVars>
          <dgm:chMax val="0"/>
          <dgm:chPref val="0"/>
          <dgm:bulletEnabled val="1"/>
        </dgm:presLayoutVars>
      </dgm:prSet>
      <dgm:spPr/>
      <dgm:t>
        <a:bodyPr/>
        <a:lstStyle/>
        <a:p>
          <a:endParaRPr lang="nl-NL"/>
        </a:p>
      </dgm:t>
    </dgm:pt>
    <dgm:pt modelId="{DD3AA1BB-A66A-41A4-922E-63C9DCE6B1AB}" type="pres">
      <dgm:prSet presAssocID="{458DA811-C425-4618-A872-777D9741ECAF}" presName="parentText2" presStyleLbl="node1" presStyleIdx="1" presStyleCnt="3">
        <dgm:presLayoutVars>
          <dgm:chMax/>
          <dgm:chPref val="3"/>
          <dgm:bulletEnabled val="1"/>
        </dgm:presLayoutVars>
      </dgm:prSet>
      <dgm:spPr/>
      <dgm:t>
        <a:bodyPr/>
        <a:lstStyle/>
        <a:p>
          <a:endParaRPr lang="nl-NL"/>
        </a:p>
      </dgm:t>
    </dgm:pt>
    <dgm:pt modelId="{1712C68D-28F6-416B-8FD6-423322E0588B}" type="pres">
      <dgm:prSet presAssocID="{458DA811-C425-4618-A872-777D9741ECAF}" presName="childText2" presStyleLbl="solidAlignAcc1" presStyleIdx="1" presStyleCnt="3">
        <dgm:presLayoutVars>
          <dgm:chMax val="0"/>
          <dgm:chPref val="0"/>
          <dgm:bulletEnabled val="1"/>
        </dgm:presLayoutVars>
      </dgm:prSet>
      <dgm:spPr/>
      <dgm:t>
        <a:bodyPr/>
        <a:lstStyle/>
        <a:p>
          <a:endParaRPr lang="nl-NL"/>
        </a:p>
      </dgm:t>
    </dgm:pt>
    <dgm:pt modelId="{25A02B7C-FD52-45F3-9960-70E034CB2703}" type="pres">
      <dgm:prSet presAssocID="{A9D882B9-1BAC-4B19-A091-8EE61F4D797E}" presName="parentText3" presStyleLbl="node1" presStyleIdx="2" presStyleCnt="3">
        <dgm:presLayoutVars>
          <dgm:chMax/>
          <dgm:chPref val="3"/>
          <dgm:bulletEnabled val="1"/>
        </dgm:presLayoutVars>
      </dgm:prSet>
      <dgm:spPr/>
      <dgm:t>
        <a:bodyPr/>
        <a:lstStyle/>
        <a:p>
          <a:endParaRPr lang="nl-NL"/>
        </a:p>
      </dgm:t>
    </dgm:pt>
    <dgm:pt modelId="{A8DA56D0-01E6-44E0-A1E9-2B8E060EF0B7}" type="pres">
      <dgm:prSet presAssocID="{A9D882B9-1BAC-4B19-A091-8EE61F4D797E}" presName="childText3" presStyleLbl="solidAlignAcc1" presStyleIdx="2" presStyleCnt="3">
        <dgm:presLayoutVars>
          <dgm:chMax val="0"/>
          <dgm:chPref val="0"/>
          <dgm:bulletEnabled val="1"/>
        </dgm:presLayoutVars>
      </dgm:prSet>
      <dgm:spPr/>
      <dgm:t>
        <a:bodyPr/>
        <a:lstStyle/>
        <a:p>
          <a:endParaRPr lang="nl-NL"/>
        </a:p>
      </dgm:t>
    </dgm:pt>
  </dgm:ptLst>
  <dgm:cxnLst>
    <dgm:cxn modelId="{AB2550DB-E8AD-432F-BB24-A30B187487ED}" type="presOf" srcId="{32C19FF0-8C44-4D27-8A80-B1FA8CA6269F}" destId="{A8DA56D0-01E6-44E0-A1E9-2B8E060EF0B7}" srcOrd="0" destOrd="1" presId="urn:microsoft.com/office/officeart/2009/3/layout/IncreasingArrowsProcess"/>
    <dgm:cxn modelId="{8A9A4FDA-66D7-4DB9-A0D9-087706C6AD7B}" srcId="{A9D882B9-1BAC-4B19-A091-8EE61F4D797E}" destId="{8C68E793-575F-4D67-BE17-BA2B790C7F60}" srcOrd="0" destOrd="0" parTransId="{78861AF7-4851-4406-A125-AA7EDEAEEDB1}" sibTransId="{DB2C19EB-4294-412C-B250-659D5D0B308E}"/>
    <dgm:cxn modelId="{7FD76FD7-F8D1-4ECD-903F-AD80469DD9EB}" type="presOf" srcId="{21150BB5-FB3A-4ADD-9FA7-10915C11AC22}" destId="{9A70625B-9603-4353-8668-B099D64D3188}" srcOrd="0" destOrd="0" presId="urn:microsoft.com/office/officeart/2009/3/layout/IncreasingArrowsProcess"/>
    <dgm:cxn modelId="{F4822FCB-BB01-476C-AF42-680925BB06E3}" type="presOf" srcId="{458DA811-C425-4618-A872-777D9741ECAF}" destId="{DD3AA1BB-A66A-41A4-922E-63C9DCE6B1AB}" srcOrd="0" destOrd="0" presId="urn:microsoft.com/office/officeart/2009/3/layout/IncreasingArrowsProcess"/>
    <dgm:cxn modelId="{01BC10D0-CE6B-443E-A531-F4807EB24DAA}" srcId="{52735BD7-016F-4509-8857-8D8137BF0C90}" destId="{81AC3C66-AE64-4F4F-9BDF-A08B712C9795}" srcOrd="0" destOrd="0" parTransId="{701B2DD5-67E8-4776-B1C9-1FBC814329B8}" sibTransId="{E955C633-CEE2-40C0-84A8-D7F8AF2486B8}"/>
    <dgm:cxn modelId="{CD56C51E-E61E-4A81-8A5E-7475569BBC56}" type="presOf" srcId="{8AD40BD1-4422-4F60-9691-648D27054F12}" destId="{A8DA56D0-01E6-44E0-A1E9-2B8E060EF0B7}" srcOrd="0" destOrd="2" presId="urn:microsoft.com/office/officeart/2009/3/layout/IncreasingArrowsProcess"/>
    <dgm:cxn modelId="{12B1922E-4B44-4AC0-8B38-98017D71D5DA}" srcId="{81AC3C66-AE64-4F4F-9BDF-A08B712C9795}" destId="{21150BB5-FB3A-4ADD-9FA7-10915C11AC22}" srcOrd="0" destOrd="0" parTransId="{C84087F7-4002-4F68-AD56-743E34FC6B13}" sibTransId="{6D85E627-1B26-4765-84BE-16F5AEC39463}"/>
    <dgm:cxn modelId="{9E2AACA8-CD76-483C-899A-4A85F1E2FA2F}" type="presOf" srcId="{52735BD7-016F-4509-8857-8D8137BF0C90}" destId="{BE801248-891E-4CC4-9C74-48FBB093F0EE}" srcOrd="0" destOrd="0" presId="urn:microsoft.com/office/officeart/2009/3/layout/IncreasingArrowsProcess"/>
    <dgm:cxn modelId="{49E4EDA6-CF5C-4DDC-983F-5664F7E58F61}" srcId="{458DA811-C425-4618-A872-777D9741ECAF}" destId="{38A80596-EA94-48C9-A26D-1E23FFD1D22B}" srcOrd="0" destOrd="0" parTransId="{3CE10F1C-CAA6-4E26-ACD4-AD01D466AB35}" sibTransId="{B770F9B6-613B-4301-A765-C4BFF5092777}"/>
    <dgm:cxn modelId="{DE248721-21B6-497E-A13B-B76ED4A6459F}" type="presOf" srcId="{38A80596-EA94-48C9-A26D-1E23FFD1D22B}" destId="{1712C68D-28F6-416B-8FD6-423322E0588B}" srcOrd="0" destOrd="0" presId="urn:microsoft.com/office/officeart/2009/3/layout/IncreasingArrowsProcess"/>
    <dgm:cxn modelId="{3D2F981A-5FA5-443E-BE54-E822059423D5}" type="presOf" srcId="{A9D882B9-1BAC-4B19-A091-8EE61F4D797E}" destId="{25A02B7C-FD52-45F3-9960-70E034CB2703}" srcOrd="0" destOrd="0" presId="urn:microsoft.com/office/officeart/2009/3/layout/IncreasingArrowsProcess"/>
    <dgm:cxn modelId="{E2EE347D-00EC-4A3D-B406-2DE450709902}" srcId="{52735BD7-016F-4509-8857-8D8137BF0C90}" destId="{458DA811-C425-4618-A872-777D9741ECAF}" srcOrd="1" destOrd="0" parTransId="{A0E16980-11CC-4790-9FB9-57AE21B5D4B9}" sibTransId="{D57188AE-18EB-41CE-82B9-F96AF16C13A5}"/>
    <dgm:cxn modelId="{57A33ABA-2026-468A-88A8-A1C2147CDC31}" type="presOf" srcId="{8C68E793-575F-4D67-BE17-BA2B790C7F60}" destId="{A8DA56D0-01E6-44E0-A1E9-2B8E060EF0B7}" srcOrd="0" destOrd="0" presId="urn:microsoft.com/office/officeart/2009/3/layout/IncreasingArrowsProcess"/>
    <dgm:cxn modelId="{1006C9E8-B7C4-46AD-A5BB-5F6E44EF457D}" srcId="{A9D882B9-1BAC-4B19-A091-8EE61F4D797E}" destId="{8AD40BD1-4422-4F60-9691-648D27054F12}" srcOrd="2" destOrd="0" parTransId="{C333D942-09AE-46FA-9320-EB9B1CC9B362}" sibTransId="{CA64F18B-8DB9-458D-8CD5-BA7B20C0F234}"/>
    <dgm:cxn modelId="{1A7A1C6A-B1FB-40EA-A3E7-3DC6BDBEC2EB}" type="presOf" srcId="{81AC3C66-AE64-4F4F-9BDF-A08B712C9795}" destId="{6C1DF48C-249F-4501-A865-85E303794E19}" srcOrd="0" destOrd="0" presId="urn:microsoft.com/office/officeart/2009/3/layout/IncreasingArrowsProcess"/>
    <dgm:cxn modelId="{60DD0B45-8165-4B41-A74A-8E35A808D78B}" srcId="{52735BD7-016F-4509-8857-8D8137BF0C90}" destId="{A9D882B9-1BAC-4B19-A091-8EE61F4D797E}" srcOrd="2" destOrd="0" parTransId="{0EE9A5AB-C818-4156-871C-7388CCD01AB2}" sibTransId="{A014AA39-8548-4397-81B6-A6302D185EF2}"/>
    <dgm:cxn modelId="{872C4E9B-3A02-4A69-89AD-A9947B00A5A5}" srcId="{A9D882B9-1BAC-4B19-A091-8EE61F4D797E}" destId="{32C19FF0-8C44-4D27-8A80-B1FA8CA6269F}" srcOrd="1" destOrd="0" parTransId="{5D023A71-167A-4755-A38B-89066433C67A}" sibTransId="{20C3B56F-25AE-4D9B-BC9B-3D2D1209C22A}"/>
    <dgm:cxn modelId="{84B01A1C-5414-4379-811A-757473769EB0}" type="presParOf" srcId="{BE801248-891E-4CC4-9C74-48FBB093F0EE}" destId="{6C1DF48C-249F-4501-A865-85E303794E19}" srcOrd="0" destOrd="0" presId="urn:microsoft.com/office/officeart/2009/3/layout/IncreasingArrowsProcess"/>
    <dgm:cxn modelId="{65C3DB5F-2E0B-4710-AD07-3B9B45463776}" type="presParOf" srcId="{BE801248-891E-4CC4-9C74-48FBB093F0EE}" destId="{9A70625B-9603-4353-8668-B099D64D3188}" srcOrd="1" destOrd="0" presId="urn:microsoft.com/office/officeart/2009/3/layout/IncreasingArrowsProcess"/>
    <dgm:cxn modelId="{4375ABD2-CB3F-4B96-A20B-6165DE017049}" type="presParOf" srcId="{BE801248-891E-4CC4-9C74-48FBB093F0EE}" destId="{DD3AA1BB-A66A-41A4-922E-63C9DCE6B1AB}" srcOrd="2" destOrd="0" presId="urn:microsoft.com/office/officeart/2009/3/layout/IncreasingArrowsProcess"/>
    <dgm:cxn modelId="{193A3C23-F769-45AE-BE81-71837FF4113B}" type="presParOf" srcId="{BE801248-891E-4CC4-9C74-48FBB093F0EE}" destId="{1712C68D-28F6-416B-8FD6-423322E0588B}" srcOrd="3" destOrd="0" presId="urn:microsoft.com/office/officeart/2009/3/layout/IncreasingArrowsProcess"/>
    <dgm:cxn modelId="{4A37A02F-697A-451B-8DDE-41D34751C086}" type="presParOf" srcId="{BE801248-891E-4CC4-9C74-48FBB093F0EE}" destId="{25A02B7C-FD52-45F3-9960-70E034CB2703}" srcOrd="4" destOrd="0" presId="urn:microsoft.com/office/officeart/2009/3/layout/IncreasingArrowsProcess"/>
    <dgm:cxn modelId="{D5D89FB9-7110-47CD-8836-47299F427F03}" type="presParOf" srcId="{BE801248-891E-4CC4-9C74-48FBB093F0EE}" destId="{A8DA56D0-01E6-44E0-A1E9-2B8E060EF0B7}"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735BD7-016F-4509-8857-8D8137BF0C90}" type="doc">
      <dgm:prSet loTypeId="urn:microsoft.com/office/officeart/2009/3/layout/IncreasingArrowsProcess" loCatId="process" qsTypeId="urn:microsoft.com/office/officeart/2005/8/quickstyle/simple1" qsCatId="simple" csTypeId="urn:microsoft.com/office/officeart/2005/8/colors/accent1_2" csCatId="accent1" phldr="1"/>
      <dgm:spPr/>
    </dgm:pt>
    <dgm:pt modelId="{81AC3C66-AE64-4F4F-9BDF-A08B712C9795}">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Log2timeline.py</a:t>
          </a:r>
        </a:p>
      </dgm:t>
    </dgm:pt>
    <dgm:pt modelId="{701B2DD5-67E8-4776-B1C9-1FBC814329B8}" type="parTrans" cxnId="{01BC10D0-CE6B-443E-A531-F4807EB24DAA}">
      <dgm:prSet/>
      <dgm:spPr/>
      <dgm:t>
        <a:bodyPr/>
        <a:lstStyle/>
        <a:p>
          <a:endParaRPr lang="nl-NL"/>
        </a:p>
      </dgm:t>
    </dgm:pt>
    <dgm:pt modelId="{E955C633-CEE2-40C0-84A8-D7F8AF2486B8}" type="sibTrans" cxnId="{01BC10D0-CE6B-443E-A531-F4807EB24DAA}">
      <dgm:prSet/>
      <dgm:spPr/>
      <dgm:t>
        <a:bodyPr/>
        <a:lstStyle/>
        <a:p>
          <a:endParaRPr lang="nl-NL"/>
        </a:p>
      </dgm:t>
    </dgm:pt>
    <dgm:pt modelId="{458DA811-C425-4618-A872-777D9741ECAF}">
      <dgm:prSet phldrT="[Tekst]"/>
      <dgm:spPr>
        <a:solidFill>
          <a:schemeClr val="accent5">
            <a:lumMod val="75000"/>
          </a:schemeClr>
        </a:solidFill>
        <a:ln>
          <a:solidFill>
            <a:schemeClr val="accent5">
              <a:lumMod val="20000"/>
              <a:lumOff val="80000"/>
            </a:schemeClr>
          </a:solidFill>
        </a:ln>
      </dgm:spPr>
      <dgm:t>
        <a:bodyPr/>
        <a:lstStyle/>
        <a:p>
          <a:r>
            <a:rPr lang="nl-NL" dirty="0">
              <a:solidFill>
                <a:schemeClr val="accent5">
                  <a:lumMod val="60000"/>
                  <a:lumOff val="40000"/>
                </a:schemeClr>
              </a:solidFill>
            </a:rPr>
            <a:t>Pinfo.py</a:t>
          </a:r>
        </a:p>
      </dgm:t>
    </dgm:pt>
    <dgm:pt modelId="{A0E16980-11CC-4790-9FB9-57AE21B5D4B9}" type="parTrans" cxnId="{E2EE347D-00EC-4A3D-B406-2DE450709902}">
      <dgm:prSet/>
      <dgm:spPr/>
      <dgm:t>
        <a:bodyPr/>
        <a:lstStyle/>
        <a:p>
          <a:endParaRPr lang="nl-NL"/>
        </a:p>
      </dgm:t>
    </dgm:pt>
    <dgm:pt modelId="{D57188AE-18EB-41CE-82B9-F96AF16C13A5}" type="sibTrans" cxnId="{E2EE347D-00EC-4A3D-B406-2DE450709902}">
      <dgm:prSet/>
      <dgm:spPr/>
      <dgm:t>
        <a:bodyPr/>
        <a:lstStyle/>
        <a:p>
          <a:endParaRPr lang="nl-NL"/>
        </a:p>
      </dgm:t>
    </dgm:pt>
    <dgm:pt modelId="{A9D882B9-1BAC-4B19-A091-8EE61F4D797E}">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Psort.py</a:t>
          </a:r>
        </a:p>
      </dgm:t>
    </dgm:pt>
    <dgm:pt modelId="{0EE9A5AB-C818-4156-871C-7388CCD01AB2}" type="parTrans" cxnId="{60DD0B45-8165-4B41-A74A-8E35A808D78B}">
      <dgm:prSet/>
      <dgm:spPr/>
      <dgm:t>
        <a:bodyPr/>
        <a:lstStyle/>
        <a:p>
          <a:endParaRPr lang="nl-NL"/>
        </a:p>
      </dgm:t>
    </dgm:pt>
    <dgm:pt modelId="{A014AA39-8548-4397-81B6-A6302D185EF2}" type="sibTrans" cxnId="{60DD0B45-8165-4B41-A74A-8E35A808D78B}">
      <dgm:prSet/>
      <dgm:spPr/>
      <dgm:t>
        <a:bodyPr/>
        <a:lstStyle/>
        <a:p>
          <a:endParaRPr lang="nl-NL"/>
        </a:p>
      </dgm:t>
    </dgm:pt>
    <dgm:pt modelId="{21150BB5-FB3A-4ADD-9FA7-10915C11AC22}">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Input: data</a:t>
          </a:r>
        </a:p>
        <a:p>
          <a:r>
            <a:rPr lang="nl-NL" dirty="0">
              <a:solidFill>
                <a:schemeClr val="accent5">
                  <a:lumMod val="60000"/>
                  <a:lumOff val="40000"/>
                </a:schemeClr>
              </a:solidFill>
            </a:rPr>
            <a:t>Output: </a:t>
          </a:r>
          <a:r>
            <a:rPr lang="nl-NL" dirty="0" err="1">
              <a:solidFill>
                <a:schemeClr val="accent5">
                  <a:lumMod val="60000"/>
                  <a:lumOff val="40000"/>
                </a:schemeClr>
              </a:solidFill>
            </a:rPr>
            <a:t>plaso</a:t>
          </a:r>
          <a:r>
            <a:rPr lang="nl-NL" dirty="0">
              <a:solidFill>
                <a:schemeClr val="accent5">
                  <a:lumMod val="60000"/>
                  <a:lumOff val="40000"/>
                </a:schemeClr>
              </a:solidFill>
            </a:rPr>
            <a:t> file</a:t>
          </a:r>
        </a:p>
        <a:p>
          <a:r>
            <a:rPr lang="nl-NL" dirty="0">
              <a:solidFill>
                <a:schemeClr val="accent5">
                  <a:lumMod val="60000"/>
                  <a:lumOff val="40000"/>
                </a:schemeClr>
              </a:solidFill>
            </a:rPr>
            <a:t>File filters</a:t>
          </a:r>
        </a:p>
        <a:p>
          <a:r>
            <a:rPr lang="nl-NL" dirty="0" err="1">
              <a:solidFill>
                <a:schemeClr val="accent5">
                  <a:lumMod val="60000"/>
                  <a:lumOff val="40000"/>
                </a:schemeClr>
              </a:solidFill>
            </a:rPr>
            <a:t>Parse</a:t>
          </a:r>
          <a:r>
            <a:rPr lang="nl-NL" dirty="0">
              <a:solidFill>
                <a:schemeClr val="accent5">
                  <a:lumMod val="60000"/>
                  <a:lumOff val="40000"/>
                </a:schemeClr>
              </a:solidFill>
            </a:rPr>
            <a:t> filters</a:t>
          </a:r>
        </a:p>
      </dgm:t>
    </dgm:pt>
    <dgm:pt modelId="{C84087F7-4002-4F68-AD56-743E34FC6B13}" type="parTrans" cxnId="{12B1922E-4B44-4AC0-8B38-98017D71D5DA}">
      <dgm:prSet/>
      <dgm:spPr/>
      <dgm:t>
        <a:bodyPr/>
        <a:lstStyle/>
        <a:p>
          <a:endParaRPr lang="nl-NL"/>
        </a:p>
      </dgm:t>
    </dgm:pt>
    <dgm:pt modelId="{6D85E627-1B26-4765-84BE-16F5AEC39463}" type="sibTrans" cxnId="{12B1922E-4B44-4AC0-8B38-98017D71D5DA}">
      <dgm:prSet/>
      <dgm:spPr/>
      <dgm:t>
        <a:bodyPr/>
        <a:lstStyle/>
        <a:p>
          <a:endParaRPr lang="nl-NL"/>
        </a:p>
      </dgm:t>
    </dgm:pt>
    <dgm:pt modelId="{38A80596-EA94-48C9-A26D-1E23FFD1D22B}">
      <dgm:prSet phldrT="[Tekst]"/>
      <dgm:spPr>
        <a:solidFill>
          <a:schemeClr val="accent5">
            <a:lumMod val="75000"/>
          </a:schemeClr>
        </a:solidFill>
        <a:ln>
          <a:solidFill>
            <a:schemeClr val="accent5">
              <a:lumMod val="20000"/>
              <a:lumOff val="80000"/>
            </a:schemeClr>
          </a:solidFill>
        </a:ln>
      </dgm:spPr>
      <dgm:t>
        <a:bodyPr/>
        <a:lstStyle/>
        <a:p>
          <a:r>
            <a:rPr lang="nl-NL" dirty="0">
              <a:solidFill>
                <a:schemeClr val="accent5">
                  <a:lumMod val="60000"/>
                  <a:lumOff val="40000"/>
                </a:schemeClr>
              </a:solidFill>
            </a:rPr>
            <a:t>Input: </a:t>
          </a:r>
          <a:r>
            <a:rPr lang="nl-NL" dirty="0" err="1">
              <a:solidFill>
                <a:schemeClr val="accent5">
                  <a:lumMod val="60000"/>
                  <a:lumOff val="40000"/>
                </a:schemeClr>
              </a:solidFill>
            </a:rPr>
            <a:t>plaso</a:t>
          </a:r>
          <a:r>
            <a:rPr lang="nl-NL" dirty="0">
              <a:solidFill>
                <a:schemeClr val="accent5">
                  <a:lumMod val="60000"/>
                  <a:lumOff val="40000"/>
                </a:schemeClr>
              </a:solidFill>
            </a:rPr>
            <a:t> file</a:t>
          </a:r>
        </a:p>
        <a:p>
          <a:r>
            <a:rPr lang="nl-NL" dirty="0">
              <a:solidFill>
                <a:schemeClr val="accent5">
                  <a:lumMod val="60000"/>
                  <a:lumOff val="40000"/>
                </a:schemeClr>
              </a:solidFill>
            </a:rPr>
            <a:t>Output: information about </a:t>
          </a:r>
          <a:r>
            <a:rPr lang="nl-NL" dirty="0" err="1">
              <a:solidFill>
                <a:schemeClr val="accent5">
                  <a:lumMod val="60000"/>
                  <a:lumOff val="40000"/>
                </a:schemeClr>
              </a:solidFill>
            </a:rPr>
            <a:t>the</a:t>
          </a:r>
          <a:r>
            <a:rPr lang="nl-NL" dirty="0">
              <a:solidFill>
                <a:schemeClr val="accent5">
                  <a:lumMod val="60000"/>
                  <a:lumOff val="40000"/>
                </a:schemeClr>
              </a:solidFill>
            </a:rPr>
            <a:t> </a:t>
          </a:r>
          <a:r>
            <a:rPr lang="nl-NL" dirty="0" err="1">
              <a:solidFill>
                <a:schemeClr val="accent5">
                  <a:lumMod val="60000"/>
                  <a:lumOff val="40000"/>
                </a:schemeClr>
              </a:solidFill>
            </a:rPr>
            <a:t>plaso</a:t>
          </a:r>
          <a:r>
            <a:rPr lang="nl-NL" dirty="0">
              <a:solidFill>
                <a:schemeClr val="accent5">
                  <a:lumMod val="60000"/>
                  <a:lumOff val="40000"/>
                </a:schemeClr>
              </a:solidFill>
            </a:rPr>
            <a:t> file (events, </a:t>
          </a:r>
          <a:r>
            <a:rPr lang="nl-NL" dirty="0" err="1">
              <a:solidFill>
                <a:schemeClr val="accent5">
                  <a:lumMod val="60000"/>
                  <a:lumOff val="40000"/>
                </a:schemeClr>
              </a:solidFill>
            </a:rPr>
            <a:t>reports</a:t>
          </a:r>
          <a:r>
            <a:rPr lang="nl-NL" dirty="0">
              <a:solidFill>
                <a:schemeClr val="accent5">
                  <a:lumMod val="60000"/>
                  <a:lumOff val="40000"/>
                </a:schemeClr>
              </a:solidFill>
            </a:rPr>
            <a:t>, </a:t>
          </a:r>
          <a:r>
            <a:rPr lang="nl-NL" dirty="0" err="1">
              <a:solidFill>
                <a:schemeClr val="accent5">
                  <a:lumMod val="60000"/>
                  <a:lumOff val="40000"/>
                </a:schemeClr>
              </a:solidFill>
            </a:rPr>
            <a:t>sessions</a:t>
          </a:r>
          <a:r>
            <a:rPr lang="nl-NL" dirty="0">
              <a:solidFill>
                <a:schemeClr val="accent5">
                  <a:lumMod val="60000"/>
                  <a:lumOff val="40000"/>
                </a:schemeClr>
              </a:solidFill>
            </a:rPr>
            <a:t>, sources, </a:t>
          </a:r>
          <a:r>
            <a:rPr lang="nl-NL" dirty="0" err="1">
              <a:solidFill>
                <a:schemeClr val="accent5">
                  <a:lumMod val="60000"/>
                  <a:lumOff val="40000"/>
                </a:schemeClr>
              </a:solidFill>
            </a:rPr>
            <a:t>warnings</a:t>
          </a:r>
          <a:r>
            <a:rPr lang="nl-NL" dirty="0">
              <a:solidFill>
                <a:schemeClr val="accent5">
                  <a:lumMod val="60000"/>
                  <a:lumOff val="40000"/>
                </a:schemeClr>
              </a:solidFill>
            </a:rPr>
            <a:t>)</a:t>
          </a:r>
        </a:p>
      </dgm:t>
    </dgm:pt>
    <dgm:pt modelId="{3CE10F1C-CAA6-4E26-ACD4-AD01D466AB35}" type="parTrans" cxnId="{49E4EDA6-CF5C-4DDC-983F-5664F7E58F61}">
      <dgm:prSet/>
      <dgm:spPr/>
      <dgm:t>
        <a:bodyPr/>
        <a:lstStyle/>
        <a:p>
          <a:endParaRPr lang="nl-NL"/>
        </a:p>
      </dgm:t>
    </dgm:pt>
    <dgm:pt modelId="{B770F9B6-613B-4301-A765-C4BFF5092777}" type="sibTrans" cxnId="{49E4EDA6-CF5C-4DDC-983F-5664F7E58F61}">
      <dgm:prSet/>
      <dgm:spPr/>
      <dgm:t>
        <a:bodyPr/>
        <a:lstStyle/>
        <a:p>
          <a:endParaRPr lang="nl-NL"/>
        </a:p>
      </dgm:t>
    </dgm:pt>
    <dgm:pt modelId="{8C68E793-575F-4D67-BE17-BA2B790C7F60}">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Input: </a:t>
          </a:r>
          <a:r>
            <a:rPr lang="nl-NL" dirty="0" err="1">
              <a:solidFill>
                <a:schemeClr val="accent5">
                  <a:lumMod val="60000"/>
                  <a:lumOff val="40000"/>
                </a:schemeClr>
              </a:solidFill>
            </a:rPr>
            <a:t>plaso</a:t>
          </a:r>
          <a:r>
            <a:rPr lang="nl-NL" dirty="0">
              <a:solidFill>
                <a:schemeClr val="accent5">
                  <a:lumMod val="60000"/>
                  <a:lumOff val="40000"/>
                </a:schemeClr>
              </a:solidFill>
            </a:rPr>
            <a:t> file</a:t>
          </a:r>
        </a:p>
      </dgm:t>
    </dgm:pt>
    <dgm:pt modelId="{78861AF7-4851-4406-A125-AA7EDEAEEDB1}" type="parTrans" cxnId="{8A9A4FDA-66D7-4DB9-A0D9-087706C6AD7B}">
      <dgm:prSet/>
      <dgm:spPr/>
      <dgm:t>
        <a:bodyPr/>
        <a:lstStyle/>
        <a:p>
          <a:endParaRPr lang="nl-NL"/>
        </a:p>
      </dgm:t>
    </dgm:pt>
    <dgm:pt modelId="{DB2C19EB-4294-412C-B250-659D5D0B308E}" type="sibTrans" cxnId="{8A9A4FDA-66D7-4DB9-A0D9-087706C6AD7B}">
      <dgm:prSet/>
      <dgm:spPr/>
      <dgm:t>
        <a:bodyPr/>
        <a:lstStyle/>
        <a:p>
          <a:endParaRPr lang="nl-NL"/>
        </a:p>
      </dgm:t>
    </dgm:pt>
    <dgm:pt modelId="{32C19FF0-8C44-4D27-8A80-B1FA8CA6269F}">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Output: </a:t>
          </a:r>
          <a:r>
            <a:rPr lang="nl-NL" dirty="0" err="1">
              <a:solidFill>
                <a:schemeClr val="accent5">
                  <a:lumMod val="60000"/>
                  <a:lumOff val="40000"/>
                </a:schemeClr>
              </a:solidFill>
            </a:rPr>
            <a:t>csv</a:t>
          </a:r>
          <a:r>
            <a:rPr lang="nl-NL" dirty="0">
              <a:solidFill>
                <a:schemeClr val="accent5">
                  <a:lumMod val="60000"/>
                  <a:lumOff val="40000"/>
                </a:schemeClr>
              </a:solidFill>
            </a:rPr>
            <a:t>, </a:t>
          </a:r>
          <a:r>
            <a:rPr lang="nl-NL" dirty="0" err="1">
              <a:solidFill>
                <a:schemeClr val="accent5">
                  <a:lumMod val="60000"/>
                  <a:lumOff val="40000"/>
                </a:schemeClr>
              </a:solidFill>
            </a:rPr>
            <a:t>xlsx</a:t>
          </a:r>
          <a:r>
            <a:rPr lang="nl-NL" dirty="0">
              <a:solidFill>
                <a:schemeClr val="accent5">
                  <a:lumMod val="60000"/>
                  <a:lumOff val="40000"/>
                </a:schemeClr>
              </a:solidFill>
            </a:rPr>
            <a:t> and </a:t>
          </a:r>
          <a:r>
            <a:rPr lang="nl-NL" dirty="0" err="1">
              <a:solidFill>
                <a:schemeClr val="accent5">
                  <a:lumMod val="60000"/>
                  <a:lumOff val="40000"/>
                </a:schemeClr>
              </a:solidFill>
            </a:rPr>
            <a:t>others</a:t>
          </a:r>
          <a:endParaRPr lang="nl-NL" dirty="0">
            <a:solidFill>
              <a:schemeClr val="accent5">
                <a:lumMod val="60000"/>
                <a:lumOff val="40000"/>
              </a:schemeClr>
            </a:solidFill>
          </a:endParaRPr>
        </a:p>
      </dgm:t>
    </dgm:pt>
    <dgm:pt modelId="{5D023A71-167A-4755-A38B-89066433C67A}" type="parTrans" cxnId="{872C4E9B-3A02-4A69-89AD-A9947B00A5A5}">
      <dgm:prSet/>
      <dgm:spPr/>
      <dgm:t>
        <a:bodyPr/>
        <a:lstStyle/>
        <a:p>
          <a:endParaRPr lang="nl-NL"/>
        </a:p>
      </dgm:t>
    </dgm:pt>
    <dgm:pt modelId="{20C3B56F-25AE-4D9B-BC9B-3D2D1209C22A}" type="sibTrans" cxnId="{872C4E9B-3A02-4A69-89AD-A9947B00A5A5}">
      <dgm:prSet/>
      <dgm:spPr/>
      <dgm:t>
        <a:bodyPr/>
        <a:lstStyle/>
        <a:p>
          <a:endParaRPr lang="nl-NL"/>
        </a:p>
      </dgm:t>
    </dgm:pt>
    <dgm:pt modelId="{8AD40BD1-4422-4F60-9691-648D27054F12}">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Filtering and </a:t>
          </a:r>
          <a:r>
            <a:rPr lang="nl-NL" dirty="0" err="1">
              <a:solidFill>
                <a:schemeClr val="accent5">
                  <a:lumMod val="60000"/>
                  <a:lumOff val="40000"/>
                </a:schemeClr>
              </a:solidFill>
            </a:rPr>
            <a:t>formatting</a:t>
          </a:r>
          <a:endParaRPr lang="nl-NL" dirty="0">
            <a:solidFill>
              <a:schemeClr val="accent5">
                <a:lumMod val="60000"/>
                <a:lumOff val="40000"/>
              </a:schemeClr>
            </a:solidFill>
          </a:endParaRPr>
        </a:p>
      </dgm:t>
    </dgm:pt>
    <dgm:pt modelId="{C333D942-09AE-46FA-9320-EB9B1CC9B362}" type="parTrans" cxnId="{1006C9E8-B7C4-46AD-A5BB-5F6E44EF457D}">
      <dgm:prSet/>
      <dgm:spPr/>
      <dgm:t>
        <a:bodyPr/>
        <a:lstStyle/>
        <a:p>
          <a:endParaRPr lang="nl-NL"/>
        </a:p>
      </dgm:t>
    </dgm:pt>
    <dgm:pt modelId="{CA64F18B-8DB9-458D-8CD5-BA7B20C0F234}" type="sibTrans" cxnId="{1006C9E8-B7C4-46AD-A5BB-5F6E44EF457D}">
      <dgm:prSet/>
      <dgm:spPr/>
      <dgm:t>
        <a:bodyPr/>
        <a:lstStyle/>
        <a:p>
          <a:endParaRPr lang="nl-NL"/>
        </a:p>
      </dgm:t>
    </dgm:pt>
    <dgm:pt modelId="{BE801248-891E-4CC4-9C74-48FBB093F0EE}" type="pres">
      <dgm:prSet presAssocID="{52735BD7-016F-4509-8857-8D8137BF0C90}" presName="Name0" presStyleCnt="0">
        <dgm:presLayoutVars>
          <dgm:chMax val="5"/>
          <dgm:chPref val="5"/>
          <dgm:dir/>
          <dgm:animLvl val="lvl"/>
        </dgm:presLayoutVars>
      </dgm:prSet>
      <dgm:spPr/>
    </dgm:pt>
    <dgm:pt modelId="{6C1DF48C-249F-4501-A865-85E303794E19}" type="pres">
      <dgm:prSet presAssocID="{81AC3C66-AE64-4F4F-9BDF-A08B712C9795}" presName="parentText1" presStyleLbl="node1" presStyleIdx="0" presStyleCnt="3">
        <dgm:presLayoutVars>
          <dgm:chMax/>
          <dgm:chPref val="3"/>
          <dgm:bulletEnabled val="1"/>
        </dgm:presLayoutVars>
      </dgm:prSet>
      <dgm:spPr/>
      <dgm:t>
        <a:bodyPr/>
        <a:lstStyle/>
        <a:p>
          <a:endParaRPr lang="nl-NL"/>
        </a:p>
      </dgm:t>
    </dgm:pt>
    <dgm:pt modelId="{9A70625B-9603-4353-8668-B099D64D3188}" type="pres">
      <dgm:prSet presAssocID="{81AC3C66-AE64-4F4F-9BDF-A08B712C9795}" presName="childText1" presStyleLbl="solidAlignAcc1" presStyleIdx="0" presStyleCnt="3" custLinFactNeighborX="-1537" custLinFactNeighborY="-337">
        <dgm:presLayoutVars>
          <dgm:chMax val="0"/>
          <dgm:chPref val="0"/>
          <dgm:bulletEnabled val="1"/>
        </dgm:presLayoutVars>
      </dgm:prSet>
      <dgm:spPr/>
      <dgm:t>
        <a:bodyPr/>
        <a:lstStyle/>
        <a:p>
          <a:endParaRPr lang="nl-NL"/>
        </a:p>
      </dgm:t>
    </dgm:pt>
    <dgm:pt modelId="{DD3AA1BB-A66A-41A4-922E-63C9DCE6B1AB}" type="pres">
      <dgm:prSet presAssocID="{458DA811-C425-4618-A872-777D9741ECAF}" presName="parentText2" presStyleLbl="node1" presStyleIdx="1" presStyleCnt="3">
        <dgm:presLayoutVars>
          <dgm:chMax/>
          <dgm:chPref val="3"/>
          <dgm:bulletEnabled val="1"/>
        </dgm:presLayoutVars>
      </dgm:prSet>
      <dgm:spPr/>
      <dgm:t>
        <a:bodyPr/>
        <a:lstStyle/>
        <a:p>
          <a:endParaRPr lang="nl-NL"/>
        </a:p>
      </dgm:t>
    </dgm:pt>
    <dgm:pt modelId="{1712C68D-28F6-416B-8FD6-423322E0588B}" type="pres">
      <dgm:prSet presAssocID="{458DA811-C425-4618-A872-777D9741ECAF}" presName="childText2" presStyleLbl="solidAlignAcc1" presStyleIdx="1" presStyleCnt="3">
        <dgm:presLayoutVars>
          <dgm:chMax val="0"/>
          <dgm:chPref val="0"/>
          <dgm:bulletEnabled val="1"/>
        </dgm:presLayoutVars>
      </dgm:prSet>
      <dgm:spPr/>
      <dgm:t>
        <a:bodyPr/>
        <a:lstStyle/>
        <a:p>
          <a:endParaRPr lang="nl-NL"/>
        </a:p>
      </dgm:t>
    </dgm:pt>
    <dgm:pt modelId="{25A02B7C-FD52-45F3-9960-70E034CB2703}" type="pres">
      <dgm:prSet presAssocID="{A9D882B9-1BAC-4B19-A091-8EE61F4D797E}" presName="parentText3" presStyleLbl="node1" presStyleIdx="2" presStyleCnt="3">
        <dgm:presLayoutVars>
          <dgm:chMax/>
          <dgm:chPref val="3"/>
          <dgm:bulletEnabled val="1"/>
        </dgm:presLayoutVars>
      </dgm:prSet>
      <dgm:spPr/>
      <dgm:t>
        <a:bodyPr/>
        <a:lstStyle/>
        <a:p>
          <a:endParaRPr lang="nl-NL"/>
        </a:p>
      </dgm:t>
    </dgm:pt>
    <dgm:pt modelId="{A8DA56D0-01E6-44E0-A1E9-2B8E060EF0B7}" type="pres">
      <dgm:prSet presAssocID="{A9D882B9-1BAC-4B19-A091-8EE61F4D797E}" presName="childText3" presStyleLbl="solidAlignAcc1" presStyleIdx="2" presStyleCnt="3">
        <dgm:presLayoutVars>
          <dgm:chMax val="0"/>
          <dgm:chPref val="0"/>
          <dgm:bulletEnabled val="1"/>
        </dgm:presLayoutVars>
      </dgm:prSet>
      <dgm:spPr/>
      <dgm:t>
        <a:bodyPr/>
        <a:lstStyle/>
        <a:p>
          <a:endParaRPr lang="nl-NL"/>
        </a:p>
      </dgm:t>
    </dgm:pt>
  </dgm:ptLst>
  <dgm:cxnLst>
    <dgm:cxn modelId="{AB2550DB-E8AD-432F-BB24-A30B187487ED}" type="presOf" srcId="{32C19FF0-8C44-4D27-8A80-B1FA8CA6269F}" destId="{A8DA56D0-01E6-44E0-A1E9-2B8E060EF0B7}" srcOrd="0" destOrd="1" presId="urn:microsoft.com/office/officeart/2009/3/layout/IncreasingArrowsProcess"/>
    <dgm:cxn modelId="{8A9A4FDA-66D7-4DB9-A0D9-087706C6AD7B}" srcId="{A9D882B9-1BAC-4B19-A091-8EE61F4D797E}" destId="{8C68E793-575F-4D67-BE17-BA2B790C7F60}" srcOrd="0" destOrd="0" parTransId="{78861AF7-4851-4406-A125-AA7EDEAEEDB1}" sibTransId="{DB2C19EB-4294-412C-B250-659D5D0B308E}"/>
    <dgm:cxn modelId="{7FD76FD7-F8D1-4ECD-903F-AD80469DD9EB}" type="presOf" srcId="{21150BB5-FB3A-4ADD-9FA7-10915C11AC22}" destId="{9A70625B-9603-4353-8668-B099D64D3188}" srcOrd="0" destOrd="0" presId="urn:microsoft.com/office/officeart/2009/3/layout/IncreasingArrowsProcess"/>
    <dgm:cxn modelId="{F4822FCB-BB01-476C-AF42-680925BB06E3}" type="presOf" srcId="{458DA811-C425-4618-A872-777D9741ECAF}" destId="{DD3AA1BB-A66A-41A4-922E-63C9DCE6B1AB}" srcOrd="0" destOrd="0" presId="urn:microsoft.com/office/officeart/2009/3/layout/IncreasingArrowsProcess"/>
    <dgm:cxn modelId="{01BC10D0-CE6B-443E-A531-F4807EB24DAA}" srcId="{52735BD7-016F-4509-8857-8D8137BF0C90}" destId="{81AC3C66-AE64-4F4F-9BDF-A08B712C9795}" srcOrd="0" destOrd="0" parTransId="{701B2DD5-67E8-4776-B1C9-1FBC814329B8}" sibTransId="{E955C633-CEE2-40C0-84A8-D7F8AF2486B8}"/>
    <dgm:cxn modelId="{CD56C51E-E61E-4A81-8A5E-7475569BBC56}" type="presOf" srcId="{8AD40BD1-4422-4F60-9691-648D27054F12}" destId="{A8DA56D0-01E6-44E0-A1E9-2B8E060EF0B7}" srcOrd="0" destOrd="2" presId="urn:microsoft.com/office/officeart/2009/3/layout/IncreasingArrowsProcess"/>
    <dgm:cxn modelId="{12B1922E-4B44-4AC0-8B38-98017D71D5DA}" srcId="{81AC3C66-AE64-4F4F-9BDF-A08B712C9795}" destId="{21150BB5-FB3A-4ADD-9FA7-10915C11AC22}" srcOrd="0" destOrd="0" parTransId="{C84087F7-4002-4F68-AD56-743E34FC6B13}" sibTransId="{6D85E627-1B26-4765-84BE-16F5AEC39463}"/>
    <dgm:cxn modelId="{9E2AACA8-CD76-483C-899A-4A85F1E2FA2F}" type="presOf" srcId="{52735BD7-016F-4509-8857-8D8137BF0C90}" destId="{BE801248-891E-4CC4-9C74-48FBB093F0EE}" srcOrd="0" destOrd="0" presId="urn:microsoft.com/office/officeart/2009/3/layout/IncreasingArrowsProcess"/>
    <dgm:cxn modelId="{49E4EDA6-CF5C-4DDC-983F-5664F7E58F61}" srcId="{458DA811-C425-4618-A872-777D9741ECAF}" destId="{38A80596-EA94-48C9-A26D-1E23FFD1D22B}" srcOrd="0" destOrd="0" parTransId="{3CE10F1C-CAA6-4E26-ACD4-AD01D466AB35}" sibTransId="{B770F9B6-613B-4301-A765-C4BFF5092777}"/>
    <dgm:cxn modelId="{DE248721-21B6-497E-A13B-B76ED4A6459F}" type="presOf" srcId="{38A80596-EA94-48C9-A26D-1E23FFD1D22B}" destId="{1712C68D-28F6-416B-8FD6-423322E0588B}" srcOrd="0" destOrd="0" presId="urn:microsoft.com/office/officeart/2009/3/layout/IncreasingArrowsProcess"/>
    <dgm:cxn modelId="{3D2F981A-5FA5-443E-BE54-E822059423D5}" type="presOf" srcId="{A9D882B9-1BAC-4B19-A091-8EE61F4D797E}" destId="{25A02B7C-FD52-45F3-9960-70E034CB2703}" srcOrd="0" destOrd="0" presId="urn:microsoft.com/office/officeart/2009/3/layout/IncreasingArrowsProcess"/>
    <dgm:cxn modelId="{E2EE347D-00EC-4A3D-B406-2DE450709902}" srcId="{52735BD7-016F-4509-8857-8D8137BF0C90}" destId="{458DA811-C425-4618-A872-777D9741ECAF}" srcOrd="1" destOrd="0" parTransId="{A0E16980-11CC-4790-9FB9-57AE21B5D4B9}" sibTransId="{D57188AE-18EB-41CE-82B9-F96AF16C13A5}"/>
    <dgm:cxn modelId="{57A33ABA-2026-468A-88A8-A1C2147CDC31}" type="presOf" srcId="{8C68E793-575F-4D67-BE17-BA2B790C7F60}" destId="{A8DA56D0-01E6-44E0-A1E9-2B8E060EF0B7}" srcOrd="0" destOrd="0" presId="urn:microsoft.com/office/officeart/2009/3/layout/IncreasingArrowsProcess"/>
    <dgm:cxn modelId="{1006C9E8-B7C4-46AD-A5BB-5F6E44EF457D}" srcId="{A9D882B9-1BAC-4B19-A091-8EE61F4D797E}" destId="{8AD40BD1-4422-4F60-9691-648D27054F12}" srcOrd="2" destOrd="0" parTransId="{C333D942-09AE-46FA-9320-EB9B1CC9B362}" sibTransId="{CA64F18B-8DB9-458D-8CD5-BA7B20C0F234}"/>
    <dgm:cxn modelId="{1A7A1C6A-B1FB-40EA-A3E7-3DC6BDBEC2EB}" type="presOf" srcId="{81AC3C66-AE64-4F4F-9BDF-A08B712C9795}" destId="{6C1DF48C-249F-4501-A865-85E303794E19}" srcOrd="0" destOrd="0" presId="urn:microsoft.com/office/officeart/2009/3/layout/IncreasingArrowsProcess"/>
    <dgm:cxn modelId="{60DD0B45-8165-4B41-A74A-8E35A808D78B}" srcId="{52735BD7-016F-4509-8857-8D8137BF0C90}" destId="{A9D882B9-1BAC-4B19-A091-8EE61F4D797E}" srcOrd="2" destOrd="0" parTransId="{0EE9A5AB-C818-4156-871C-7388CCD01AB2}" sibTransId="{A014AA39-8548-4397-81B6-A6302D185EF2}"/>
    <dgm:cxn modelId="{872C4E9B-3A02-4A69-89AD-A9947B00A5A5}" srcId="{A9D882B9-1BAC-4B19-A091-8EE61F4D797E}" destId="{32C19FF0-8C44-4D27-8A80-B1FA8CA6269F}" srcOrd="1" destOrd="0" parTransId="{5D023A71-167A-4755-A38B-89066433C67A}" sibTransId="{20C3B56F-25AE-4D9B-BC9B-3D2D1209C22A}"/>
    <dgm:cxn modelId="{84B01A1C-5414-4379-811A-757473769EB0}" type="presParOf" srcId="{BE801248-891E-4CC4-9C74-48FBB093F0EE}" destId="{6C1DF48C-249F-4501-A865-85E303794E19}" srcOrd="0" destOrd="0" presId="urn:microsoft.com/office/officeart/2009/3/layout/IncreasingArrowsProcess"/>
    <dgm:cxn modelId="{65C3DB5F-2E0B-4710-AD07-3B9B45463776}" type="presParOf" srcId="{BE801248-891E-4CC4-9C74-48FBB093F0EE}" destId="{9A70625B-9603-4353-8668-B099D64D3188}" srcOrd="1" destOrd="0" presId="urn:microsoft.com/office/officeart/2009/3/layout/IncreasingArrowsProcess"/>
    <dgm:cxn modelId="{4375ABD2-CB3F-4B96-A20B-6165DE017049}" type="presParOf" srcId="{BE801248-891E-4CC4-9C74-48FBB093F0EE}" destId="{DD3AA1BB-A66A-41A4-922E-63C9DCE6B1AB}" srcOrd="2" destOrd="0" presId="urn:microsoft.com/office/officeart/2009/3/layout/IncreasingArrowsProcess"/>
    <dgm:cxn modelId="{193A3C23-F769-45AE-BE81-71837FF4113B}" type="presParOf" srcId="{BE801248-891E-4CC4-9C74-48FBB093F0EE}" destId="{1712C68D-28F6-416B-8FD6-423322E0588B}" srcOrd="3" destOrd="0" presId="urn:microsoft.com/office/officeart/2009/3/layout/IncreasingArrowsProcess"/>
    <dgm:cxn modelId="{4A37A02F-697A-451B-8DDE-41D34751C086}" type="presParOf" srcId="{BE801248-891E-4CC4-9C74-48FBB093F0EE}" destId="{25A02B7C-FD52-45F3-9960-70E034CB2703}" srcOrd="4" destOrd="0" presId="urn:microsoft.com/office/officeart/2009/3/layout/IncreasingArrowsProcess"/>
    <dgm:cxn modelId="{D5D89FB9-7110-47CD-8836-47299F427F03}" type="presParOf" srcId="{BE801248-891E-4CC4-9C74-48FBB093F0EE}" destId="{A8DA56D0-01E6-44E0-A1E9-2B8E060EF0B7}"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735BD7-016F-4509-8857-8D8137BF0C90}" type="doc">
      <dgm:prSet loTypeId="urn:microsoft.com/office/officeart/2009/3/layout/IncreasingArrowsProcess" loCatId="process" qsTypeId="urn:microsoft.com/office/officeart/2005/8/quickstyle/simple1" qsCatId="simple" csTypeId="urn:microsoft.com/office/officeart/2005/8/colors/accent1_2" csCatId="accent1" phldr="1"/>
      <dgm:spPr/>
    </dgm:pt>
    <dgm:pt modelId="{81AC3C66-AE64-4F4F-9BDF-A08B712C9795}">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Log2timeline.py</a:t>
          </a:r>
        </a:p>
      </dgm:t>
    </dgm:pt>
    <dgm:pt modelId="{701B2DD5-67E8-4776-B1C9-1FBC814329B8}" type="parTrans" cxnId="{01BC10D0-CE6B-443E-A531-F4807EB24DAA}">
      <dgm:prSet/>
      <dgm:spPr/>
      <dgm:t>
        <a:bodyPr/>
        <a:lstStyle/>
        <a:p>
          <a:endParaRPr lang="nl-NL"/>
        </a:p>
      </dgm:t>
    </dgm:pt>
    <dgm:pt modelId="{E955C633-CEE2-40C0-84A8-D7F8AF2486B8}" type="sibTrans" cxnId="{01BC10D0-CE6B-443E-A531-F4807EB24DAA}">
      <dgm:prSet/>
      <dgm:spPr/>
      <dgm:t>
        <a:bodyPr/>
        <a:lstStyle/>
        <a:p>
          <a:endParaRPr lang="nl-NL"/>
        </a:p>
      </dgm:t>
    </dgm:pt>
    <dgm:pt modelId="{458DA811-C425-4618-A872-777D9741ECAF}">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Pinfo.py</a:t>
          </a:r>
        </a:p>
      </dgm:t>
    </dgm:pt>
    <dgm:pt modelId="{A0E16980-11CC-4790-9FB9-57AE21B5D4B9}" type="parTrans" cxnId="{E2EE347D-00EC-4A3D-B406-2DE450709902}">
      <dgm:prSet/>
      <dgm:spPr/>
      <dgm:t>
        <a:bodyPr/>
        <a:lstStyle/>
        <a:p>
          <a:endParaRPr lang="nl-NL"/>
        </a:p>
      </dgm:t>
    </dgm:pt>
    <dgm:pt modelId="{D57188AE-18EB-41CE-82B9-F96AF16C13A5}" type="sibTrans" cxnId="{E2EE347D-00EC-4A3D-B406-2DE450709902}">
      <dgm:prSet/>
      <dgm:spPr/>
      <dgm:t>
        <a:bodyPr/>
        <a:lstStyle/>
        <a:p>
          <a:endParaRPr lang="nl-NL"/>
        </a:p>
      </dgm:t>
    </dgm:pt>
    <dgm:pt modelId="{A9D882B9-1BAC-4B19-A091-8EE61F4D797E}">
      <dgm:prSet phldrT="[Tekst]"/>
      <dgm:spPr>
        <a:solidFill>
          <a:schemeClr val="accent5">
            <a:lumMod val="75000"/>
          </a:schemeClr>
        </a:solidFill>
        <a:ln>
          <a:solidFill>
            <a:schemeClr val="accent5">
              <a:lumMod val="20000"/>
              <a:lumOff val="80000"/>
            </a:schemeClr>
          </a:solidFill>
        </a:ln>
      </dgm:spPr>
      <dgm:t>
        <a:bodyPr/>
        <a:lstStyle/>
        <a:p>
          <a:r>
            <a:rPr lang="nl-NL" dirty="0">
              <a:solidFill>
                <a:schemeClr val="accent5">
                  <a:lumMod val="60000"/>
                  <a:lumOff val="40000"/>
                </a:schemeClr>
              </a:solidFill>
            </a:rPr>
            <a:t>Psort.py</a:t>
          </a:r>
        </a:p>
      </dgm:t>
    </dgm:pt>
    <dgm:pt modelId="{0EE9A5AB-C818-4156-871C-7388CCD01AB2}" type="parTrans" cxnId="{60DD0B45-8165-4B41-A74A-8E35A808D78B}">
      <dgm:prSet/>
      <dgm:spPr/>
      <dgm:t>
        <a:bodyPr/>
        <a:lstStyle/>
        <a:p>
          <a:endParaRPr lang="nl-NL"/>
        </a:p>
      </dgm:t>
    </dgm:pt>
    <dgm:pt modelId="{A014AA39-8548-4397-81B6-A6302D185EF2}" type="sibTrans" cxnId="{60DD0B45-8165-4B41-A74A-8E35A808D78B}">
      <dgm:prSet/>
      <dgm:spPr/>
      <dgm:t>
        <a:bodyPr/>
        <a:lstStyle/>
        <a:p>
          <a:endParaRPr lang="nl-NL"/>
        </a:p>
      </dgm:t>
    </dgm:pt>
    <dgm:pt modelId="{21150BB5-FB3A-4ADD-9FA7-10915C11AC22}">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Input: data</a:t>
          </a:r>
        </a:p>
        <a:p>
          <a:r>
            <a:rPr lang="nl-NL" dirty="0">
              <a:solidFill>
                <a:schemeClr val="accent5">
                  <a:lumMod val="60000"/>
                  <a:lumOff val="40000"/>
                </a:schemeClr>
              </a:solidFill>
            </a:rPr>
            <a:t>Output: </a:t>
          </a:r>
          <a:r>
            <a:rPr lang="nl-NL" dirty="0" err="1">
              <a:solidFill>
                <a:schemeClr val="accent5">
                  <a:lumMod val="60000"/>
                  <a:lumOff val="40000"/>
                </a:schemeClr>
              </a:solidFill>
            </a:rPr>
            <a:t>plaso</a:t>
          </a:r>
          <a:r>
            <a:rPr lang="nl-NL" dirty="0">
              <a:solidFill>
                <a:schemeClr val="accent5">
                  <a:lumMod val="60000"/>
                  <a:lumOff val="40000"/>
                </a:schemeClr>
              </a:solidFill>
            </a:rPr>
            <a:t> file</a:t>
          </a:r>
        </a:p>
        <a:p>
          <a:r>
            <a:rPr lang="nl-NL" dirty="0">
              <a:solidFill>
                <a:schemeClr val="accent5">
                  <a:lumMod val="60000"/>
                  <a:lumOff val="40000"/>
                </a:schemeClr>
              </a:solidFill>
            </a:rPr>
            <a:t>File filters</a:t>
          </a:r>
        </a:p>
        <a:p>
          <a:r>
            <a:rPr lang="nl-NL" dirty="0" err="1">
              <a:solidFill>
                <a:schemeClr val="accent5">
                  <a:lumMod val="60000"/>
                  <a:lumOff val="40000"/>
                </a:schemeClr>
              </a:solidFill>
            </a:rPr>
            <a:t>Parse</a:t>
          </a:r>
          <a:r>
            <a:rPr lang="nl-NL" dirty="0">
              <a:solidFill>
                <a:schemeClr val="accent5">
                  <a:lumMod val="60000"/>
                  <a:lumOff val="40000"/>
                </a:schemeClr>
              </a:solidFill>
            </a:rPr>
            <a:t> filters</a:t>
          </a:r>
        </a:p>
      </dgm:t>
    </dgm:pt>
    <dgm:pt modelId="{C84087F7-4002-4F68-AD56-743E34FC6B13}" type="parTrans" cxnId="{12B1922E-4B44-4AC0-8B38-98017D71D5DA}">
      <dgm:prSet/>
      <dgm:spPr/>
      <dgm:t>
        <a:bodyPr/>
        <a:lstStyle/>
        <a:p>
          <a:endParaRPr lang="nl-NL"/>
        </a:p>
      </dgm:t>
    </dgm:pt>
    <dgm:pt modelId="{6D85E627-1B26-4765-84BE-16F5AEC39463}" type="sibTrans" cxnId="{12B1922E-4B44-4AC0-8B38-98017D71D5DA}">
      <dgm:prSet/>
      <dgm:spPr/>
      <dgm:t>
        <a:bodyPr/>
        <a:lstStyle/>
        <a:p>
          <a:endParaRPr lang="nl-NL"/>
        </a:p>
      </dgm:t>
    </dgm:pt>
    <dgm:pt modelId="{38A80596-EA94-48C9-A26D-1E23FFD1D22B}">
      <dgm:prSet phldrT="[Tekst]"/>
      <dgm:spPr>
        <a:solidFill>
          <a:schemeClr val="accent5">
            <a:lumMod val="20000"/>
            <a:lumOff val="80000"/>
          </a:schemeClr>
        </a:solidFill>
        <a:ln>
          <a:solidFill>
            <a:schemeClr val="accent5">
              <a:lumMod val="20000"/>
              <a:lumOff val="80000"/>
            </a:schemeClr>
          </a:solidFill>
        </a:ln>
      </dgm:spPr>
      <dgm:t>
        <a:bodyPr/>
        <a:lstStyle/>
        <a:p>
          <a:r>
            <a:rPr lang="nl-NL" dirty="0">
              <a:solidFill>
                <a:schemeClr val="accent5">
                  <a:lumMod val="60000"/>
                  <a:lumOff val="40000"/>
                </a:schemeClr>
              </a:solidFill>
            </a:rPr>
            <a:t>Input: </a:t>
          </a:r>
          <a:r>
            <a:rPr lang="nl-NL" dirty="0" err="1">
              <a:solidFill>
                <a:schemeClr val="accent5">
                  <a:lumMod val="60000"/>
                  <a:lumOff val="40000"/>
                </a:schemeClr>
              </a:solidFill>
            </a:rPr>
            <a:t>plaso</a:t>
          </a:r>
          <a:r>
            <a:rPr lang="nl-NL" dirty="0">
              <a:solidFill>
                <a:schemeClr val="accent5">
                  <a:lumMod val="60000"/>
                  <a:lumOff val="40000"/>
                </a:schemeClr>
              </a:solidFill>
            </a:rPr>
            <a:t> file</a:t>
          </a:r>
        </a:p>
        <a:p>
          <a:r>
            <a:rPr lang="nl-NL" dirty="0">
              <a:solidFill>
                <a:schemeClr val="accent5">
                  <a:lumMod val="60000"/>
                  <a:lumOff val="40000"/>
                </a:schemeClr>
              </a:solidFill>
            </a:rPr>
            <a:t>Output: information about </a:t>
          </a:r>
          <a:r>
            <a:rPr lang="nl-NL" dirty="0" err="1">
              <a:solidFill>
                <a:schemeClr val="accent5">
                  <a:lumMod val="60000"/>
                  <a:lumOff val="40000"/>
                </a:schemeClr>
              </a:solidFill>
            </a:rPr>
            <a:t>the</a:t>
          </a:r>
          <a:r>
            <a:rPr lang="nl-NL" dirty="0">
              <a:solidFill>
                <a:schemeClr val="accent5">
                  <a:lumMod val="60000"/>
                  <a:lumOff val="40000"/>
                </a:schemeClr>
              </a:solidFill>
            </a:rPr>
            <a:t> </a:t>
          </a:r>
          <a:r>
            <a:rPr lang="nl-NL" dirty="0" err="1">
              <a:solidFill>
                <a:schemeClr val="accent5">
                  <a:lumMod val="60000"/>
                  <a:lumOff val="40000"/>
                </a:schemeClr>
              </a:solidFill>
            </a:rPr>
            <a:t>plaso</a:t>
          </a:r>
          <a:r>
            <a:rPr lang="nl-NL" dirty="0">
              <a:solidFill>
                <a:schemeClr val="accent5">
                  <a:lumMod val="60000"/>
                  <a:lumOff val="40000"/>
                </a:schemeClr>
              </a:solidFill>
            </a:rPr>
            <a:t> file (events, </a:t>
          </a:r>
          <a:r>
            <a:rPr lang="nl-NL" dirty="0" err="1">
              <a:solidFill>
                <a:schemeClr val="accent5">
                  <a:lumMod val="60000"/>
                  <a:lumOff val="40000"/>
                </a:schemeClr>
              </a:solidFill>
            </a:rPr>
            <a:t>reports</a:t>
          </a:r>
          <a:r>
            <a:rPr lang="nl-NL" dirty="0">
              <a:solidFill>
                <a:schemeClr val="accent5">
                  <a:lumMod val="60000"/>
                  <a:lumOff val="40000"/>
                </a:schemeClr>
              </a:solidFill>
            </a:rPr>
            <a:t>, </a:t>
          </a:r>
          <a:r>
            <a:rPr lang="nl-NL" dirty="0" err="1">
              <a:solidFill>
                <a:schemeClr val="accent5">
                  <a:lumMod val="60000"/>
                  <a:lumOff val="40000"/>
                </a:schemeClr>
              </a:solidFill>
            </a:rPr>
            <a:t>sessions</a:t>
          </a:r>
          <a:r>
            <a:rPr lang="nl-NL" dirty="0">
              <a:solidFill>
                <a:schemeClr val="accent5">
                  <a:lumMod val="60000"/>
                  <a:lumOff val="40000"/>
                </a:schemeClr>
              </a:solidFill>
            </a:rPr>
            <a:t>, sources, </a:t>
          </a:r>
          <a:r>
            <a:rPr lang="nl-NL" dirty="0" err="1">
              <a:solidFill>
                <a:schemeClr val="accent5">
                  <a:lumMod val="60000"/>
                  <a:lumOff val="40000"/>
                </a:schemeClr>
              </a:solidFill>
            </a:rPr>
            <a:t>warnings</a:t>
          </a:r>
          <a:r>
            <a:rPr lang="nl-NL" dirty="0">
              <a:solidFill>
                <a:schemeClr val="accent5">
                  <a:lumMod val="60000"/>
                  <a:lumOff val="40000"/>
                </a:schemeClr>
              </a:solidFill>
            </a:rPr>
            <a:t>)</a:t>
          </a:r>
        </a:p>
      </dgm:t>
    </dgm:pt>
    <dgm:pt modelId="{3CE10F1C-CAA6-4E26-ACD4-AD01D466AB35}" type="parTrans" cxnId="{49E4EDA6-CF5C-4DDC-983F-5664F7E58F61}">
      <dgm:prSet/>
      <dgm:spPr/>
      <dgm:t>
        <a:bodyPr/>
        <a:lstStyle/>
        <a:p>
          <a:endParaRPr lang="nl-NL"/>
        </a:p>
      </dgm:t>
    </dgm:pt>
    <dgm:pt modelId="{B770F9B6-613B-4301-A765-C4BFF5092777}" type="sibTrans" cxnId="{49E4EDA6-CF5C-4DDC-983F-5664F7E58F61}">
      <dgm:prSet/>
      <dgm:spPr/>
      <dgm:t>
        <a:bodyPr/>
        <a:lstStyle/>
        <a:p>
          <a:endParaRPr lang="nl-NL"/>
        </a:p>
      </dgm:t>
    </dgm:pt>
    <dgm:pt modelId="{8C68E793-575F-4D67-BE17-BA2B790C7F60}">
      <dgm:prSet phldrT="[Tekst]"/>
      <dgm:spPr>
        <a:solidFill>
          <a:schemeClr val="accent5">
            <a:lumMod val="75000"/>
          </a:schemeClr>
        </a:solidFill>
        <a:ln>
          <a:solidFill>
            <a:schemeClr val="accent5">
              <a:lumMod val="20000"/>
              <a:lumOff val="80000"/>
            </a:schemeClr>
          </a:solidFill>
        </a:ln>
      </dgm:spPr>
      <dgm:t>
        <a:bodyPr/>
        <a:lstStyle/>
        <a:p>
          <a:r>
            <a:rPr lang="nl-NL" dirty="0">
              <a:solidFill>
                <a:schemeClr val="accent5">
                  <a:lumMod val="60000"/>
                  <a:lumOff val="40000"/>
                </a:schemeClr>
              </a:solidFill>
            </a:rPr>
            <a:t>Input: </a:t>
          </a:r>
          <a:r>
            <a:rPr lang="nl-NL" dirty="0" err="1">
              <a:solidFill>
                <a:schemeClr val="accent5">
                  <a:lumMod val="60000"/>
                  <a:lumOff val="40000"/>
                </a:schemeClr>
              </a:solidFill>
            </a:rPr>
            <a:t>plaso</a:t>
          </a:r>
          <a:r>
            <a:rPr lang="nl-NL" dirty="0">
              <a:solidFill>
                <a:schemeClr val="accent5">
                  <a:lumMod val="60000"/>
                  <a:lumOff val="40000"/>
                </a:schemeClr>
              </a:solidFill>
            </a:rPr>
            <a:t> file</a:t>
          </a:r>
        </a:p>
      </dgm:t>
    </dgm:pt>
    <dgm:pt modelId="{78861AF7-4851-4406-A125-AA7EDEAEEDB1}" type="parTrans" cxnId="{8A9A4FDA-66D7-4DB9-A0D9-087706C6AD7B}">
      <dgm:prSet/>
      <dgm:spPr/>
      <dgm:t>
        <a:bodyPr/>
        <a:lstStyle/>
        <a:p>
          <a:endParaRPr lang="nl-NL"/>
        </a:p>
      </dgm:t>
    </dgm:pt>
    <dgm:pt modelId="{DB2C19EB-4294-412C-B250-659D5D0B308E}" type="sibTrans" cxnId="{8A9A4FDA-66D7-4DB9-A0D9-087706C6AD7B}">
      <dgm:prSet/>
      <dgm:spPr/>
      <dgm:t>
        <a:bodyPr/>
        <a:lstStyle/>
        <a:p>
          <a:endParaRPr lang="nl-NL"/>
        </a:p>
      </dgm:t>
    </dgm:pt>
    <dgm:pt modelId="{32C19FF0-8C44-4D27-8A80-B1FA8CA6269F}">
      <dgm:prSet phldrT="[Tekst]"/>
      <dgm:spPr>
        <a:solidFill>
          <a:schemeClr val="accent5">
            <a:lumMod val="75000"/>
          </a:schemeClr>
        </a:solidFill>
        <a:ln>
          <a:solidFill>
            <a:schemeClr val="accent5">
              <a:lumMod val="20000"/>
              <a:lumOff val="80000"/>
            </a:schemeClr>
          </a:solidFill>
        </a:ln>
      </dgm:spPr>
      <dgm:t>
        <a:bodyPr/>
        <a:lstStyle/>
        <a:p>
          <a:r>
            <a:rPr lang="nl-NL" dirty="0">
              <a:solidFill>
                <a:schemeClr val="accent5">
                  <a:lumMod val="60000"/>
                  <a:lumOff val="40000"/>
                </a:schemeClr>
              </a:solidFill>
            </a:rPr>
            <a:t>Output: </a:t>
          </a:r>
          <a:r>
            <a:rPr lang="nl-NL" dirty="0" err="1">
              <a:solidFill>
                <a:schemeClr val="accent5">
                  <a:lumMod val="60000"/>
                  <a:lumOff val="40000"/>
                </a:schemeClr>
              </a:solidFill>
            </a:rPr>
            <a:t>csv</a:t>
          </a:r>
          <a:r>
            <a:rPr lang="nl-NL" dirty="0">
              <a:solidFill>
                <a:schemeClr val="accent5">
                  <a:lumMod val="60000"/>
                  <a:lumOff val="40000"/>
                </a:schemeClr>
              </a:solidFill>
            </a:rPr>
            <a:t>, </a:t>
          </a:r>
          <a:r>
            <a:rPr lang="nl-NL" dirty="0" err="1">
              <a:solidFill>
                <a:schemeClr val="accent5">
                  <a:lumMod val="60000"/>
                  <a:lumOff val="40000"/>
                </a:schemeClr>
              </a:solidFill>
            </a:rPr>
            <a:t>xlsx</a:t>
          </a:r>
          <a:r>
            <a:rPr lang="nl-NL" dirty="0">
              <a:solidFill>
                <a:schemeClr val="accent5">
                  <a:lumMod val="60000"/>
                  <a:lumOff val="40000"/>
                </a:schemeClr>
              </a:solidFill>
            </a:rPr>
            <a:t> and </a:t>
          </a:r>
          <a:r>
            <a:rPr lang="nl-NL" dirty="0" err="1">
              <a:solidFill>
                <a:schemeClr val="accent5">
                  <a:lumMod val="60000"/>
                  <a:lumOff val="40000"/>
                </a:schemeClr>
              </a:solidFill>
            </a:rPr>
            <a:t>others</a:t>
          </a:r>
          <a:endParaRPr lang="nl-NL" dirty="0">
            <a:solidFill>
              <a:schemeClr val="accent5">
                <a:lumMod val="60000"/>
                <a:lumOff val="40000"/>
              </a:schemeClr>
            </a:solidFill>
          </a:endParaRPr>
        </a:p>
      </dgm:t>
    </dgm:pt>
    <dgm:pt modelId="{5D023A71-167A-4755-A38B-89066433C67A}" type="parTrans" cxnId="{872C4E9B-3A02-4A69-89AD-A9947B00A5A5}">
      <dgm:prSet/>
      <dgm:spPr/>
      <dgm:t>
        <a:bodyPr/>
        <a:lstStyle/>
        <a:p>
          <a:endParaRPr lang="nl-NL"/>
        </a:p>
      </dgm:t>
    </dgm:pt>
    <dgm:pt modelId="{20C3B56F-25AE-4D9B-BC9B-3D2D1209C22A}" type="sibTrans" cxnId="{872C4E9B-3A02-4A69-89AD-A9947B00A5A5}">
      <dgm:prSet/>
      <dgm:spPr/>
      <dgm:t>
        <a:bodyPr/>
        <a:lstStyle/>
        <a:p>
          <a:endParaRPr lang="nl-NL"/>
        </a:p>
      </dgm:t>
    </dgm:pt>
    <dgm:pt modelId="{8AD40BD1-4422-4F60-9691-648D27054F12}">
      <dgm:prSet phldrT="[Tekst]"/>
      <dgm:spPr>
        <a:solidFill>
          <a:schemeClr val="accent5">
            <a:lumMod val="75000"/>
          </a:schemeClr>
        </a:solidFill>
        <a:ln>
          <a:solidFill>
            <a:schemeClr val="accent5">
              <a:lumMod val="20000"/>
              <a:lumOff val="80000"/>
            </a:schemeClr>
          </a:solidFill>
        </a:ln>
      </dgm:spPr>
      <dgm:t>
        <a:bodyPr/>
        <a:lstStyle/>
        <a:p>
          <a:r>
            <a:rPr lang="nl-NL" dirty="0">
              <a:solidFill>
                <a:schemeClr val="accent5">
                  <a:lumMod val="60000"/>
                  <a:lumOff val="40000"/>
                </a:schemeClr>
              </a:solidFill>
            </a:rPr>
            <a:t>Filtering and </a:t>
          </a:r>
          <a:r>
            <a:rPr lang="nl-NL" dirty="0" err="1">
              <a:solidFill>
                <a:schemeClr val="accent5">
                  <a:lumMod val="60000"/>
                  <a:lumOff val="40000"/>
                </a:schemeClr>
              </a:solidFill>
            </a:rPr>
            <a:t>formatting</a:t>
          </a:r>
          <a:endParaRPr lang="nl-NL" dirty="0">
            <a:solidFill>
              <a:schemeClr val="accent5">
                <a:lumMod val="60000"/>
                <a:lumOff val="40000"/>
              </a:schemeClr>
            </a:solidFill>
          </a:endParaRPr>
        </a:p>
      </dgm:t>
    </dgm:pt>
    <dgm:pt modelId="{C333D942-09AE-46FA-9320-EB9B1CC9B362}" type="parTrans" cxnId="{1006C9E8-B7C4-46AD-A5BB-5F6E44EF457D}">
      <dgm:prSet/>
      <dgm:spPr/>
      <dgm:t>
        <a:bodyPr/>
        <a:lstStyle/>
        <a:p>
          <a:endParaRPr lang="nl-NL"/>
        </a:p>
      </dgm:t>
    </dgm:pt>
    <dgm:pt modelId="{CA64F18B-8DB9-458D-8CD5-BA7B20C0F234}" type="sibTrans" cxnId="{1006C9E8-B7C4-46AD-A5BB-5F6E44EF457D}">
      <dgm:prSet/>
      <dgm:spPr/>
      <dgm:t>
        <a:bodyPr/>
        <a:lstStyle/>
        <a:p>
          <a:endParaRPr lang="nl-NL"/>
        </a:p>
      </dgm:t>
    </dgm:pt>
    <dgm:pt modelId="{BE801248-891E-4CC4-9C74-48FBB093F0EE}" type="pres">
      <dgm:prSet presAssocID="{52735BD7-016F-4509-8857-8D8137BF0C90}" presName="Name0" presStyleCnt="0">
        <dgm:presLayoutVars>
          <dgm:chMax val="5"/>
          <dgm:chPref val="5"/>
          <dgm:dir/>
          <dgm:animLvl val="lvl"/>
        </dgm:presLayoutVars>
      </dgm:prSet>
      <dgm:spPr/>
    </dgm:pt>
    <dgm:pt modelId="{6C1DF48C-249F-4501-A865-85E303794E19}" type="pres">
      <dgm:prSet presAssocID="{81AC3C66-AE64-4F4F-9BDF-A08B712C9795}" presName="parentText1" presStyleLbl="node1" presStyleIdx="0" presStyleCnt="3">
        <dgm:presLayoutVars>
          <dgm:chMax/>
          <dgm:chPref val="3"/>
          <dgm:bulletEnabled val="1"/>
        </dgm:presLayoutVars>
      </dgm:prSet>
      <dgm:spPr/>
      <dgm:t>
        <a:bodyPr/>
        <a:lstStyle/>
        <a:p>
          <a:endParaRPr lang="nl-NL"/>
        </a:p>
      </dgm:t>
    </dgm:pt>
    <dgm:pt modelId="{9A70625B-9603-4353-8668-B099D64D3188}" type="pres">
      <dgm:prSet presAssocID="{81AC3C66-AE64-4F4F-9BDF-A08B712C9795}" presName="childText1" presStyleLbl="solidAlignAcc1" presStyleIdx="0" presStyleCnt="3" custLinFactNeighborX="-1537" custLinFactNeighborY="-337">
        <dgm:presLayoutVars>
          <dgm:chMax val="0"/>
          <dgm:chPref val="0"/>
          <dgm:bulletEnabled val="1"/>
        </dgm:presLayoutVars>
      </dgm:prSet>
      <dgm:spPr/>
      <dgm:t>
        <a:bodyPr/>
        <a:lstStyle/>
        <a:p>
          <a:endParaRPr lang="nl-NL"/>
        </a:p>
      </dgm:t>
    </dgm:pt>
    <dgm:pt modelId="{DD3AA1BB-A66A-41A4-922E-63C9DCE6B1AB}" type="pres">
      <dgm:prSet presAssocID="{458DA811-C425-4618-A872-777D9741ECAF}" presName="parentText2" presStyleLbl="node1" presStyleIdx="1" presStyleCnt="3">
        <dgm:presLayoutVars>
          <dgm:chMax/>
          <dgm:chPref val="3"/>
          <dgm:bulletEnabled val="1"/>
        </dgm:presLayoutVars>
      </dgm:prSet>
      <dgm:spPr/>
      <dgm:t>
        <a:bodyPr/>
        <a:lstStyle/>
        <a:p>
          <a:endParaRPr lang="nl-NL"/>
        </a:p>
      </dgm:t>
    </dgm:pt>
    <dgm:pt modelId="{1712C68D-28F6-416B-8FD6-423322E0588B}" type="pres">
      <dgm:prSet presAssocID="{458DA811-C425-4618-A872-777D9741ECAF}" presName="childText2" presStyleLbl="solidAlignAcc1" presStyleIdx="1" presStyleCnt="3">
        <dgm:presLayoutVars>
          <dgm:chMax val="0"/>
          <dgm:chPref val="0"/>
          <dgm:bulletEnabled val="1"/>
        </dgm:presLayoutVars>
      </dgm:prSet>
      <dgm:spPr/>
      <dgm:t>
        <a:bodyPr/>
        <a:lstStyle/>
        <a:p>
          <a:endParaRPr lang="nl-NL"/>
        </a:p>
      </dgm:t>
    </dgm:pt>
    <dgm:pt modelId="{25A02B7C-FD52-45F3-9960-70E034CB2703}" type="pres">
      <dgm:prSet presAssocID="{A9D882B9-1BAC-4B19-A091-8EE61F4D797E}" presName="parentText3" presStyleLbl="node1" presStyleIdx="2" presStyleCnt="3">
        <dgm:presLayoutVars>
          <dgm:chMax/>
          <dgm:chPref val="3"/>
          <dgm:bulletEnabled val="1"/>
        </dgm:presLayoutVars>
      </dgm:prSet>
      <dgm:spPr/>
      <dgm:t>
        <a:bodyPr/>
        <a:lstStyle/>
        <a:p>
          <a:endParaRPr lang="nl-NL"/>
        </a:p>
      </dgm:t>
    </dgm:pt>
    <dgm:pt modelId="{A8DA56D0-01E6-44E0-A1E9-2B8E060EF0B7}" type="pres">
      <dgm:prSet presAssocID="{A9D882B9-1BAC-4B19-A091-8EE61F4D797E}" presName="childText3" presStyleLbl="solidAlignAcc1" presStyleIdx="2" presStyleCnt="3">
        <dgm:presLayoutVars>
          <dgm:chMax val="0"/>
          <dgm:chPref val="0"/>
          <dgm:bulletEnabled val="1"/>
        </dgm:presLayoutVars>
      </dgm:prSet>
      <dgm:spPr/>
      <dgm:t>
        <a:bodyPr/>
        <a:lstStyle/>
        <a:p>
          <a:endParaRPr lang="nl-NL"/>
        </a:p>
      </dgm:t>
    </dgm:pt>
  </dgm:ptLst>
  <dgm:cxnLst>
    <dgm:cxn modelId="{AB2550DB-E8AD-432F-BB24-A30B187487ED}" type="presOf" srcId="{32C19FF0-8C44-4D27-8A80-B1FA8CA6269F}" destId="{A8DA56D0-01E6-44E0-A1E9-2B8E060EF0B7}" srcOrd="0" destOrd="1" presId="urn:microsoft.com/office/officeart/2009/3/layout/IncreasingArrowsProcess"/>
    <dgm:cxn modelId="{8A9A4FDA-66D7-4DB9-A0D9-087706C6AD7B}" srcId="{A9D882B9-1BAC-4B19-A091-8EE61F4D797E}" destId="{8C68E793-575F-4D67-BE17-BA2B790C7F60}" srcOrd="0" destOrd="0" parTransId="{78861AF7-4851-4406-A125-AA7EDEAEEDB1}" sibTransId="{DB2C19EB-4294-412C-B250-659D5D0B308E}"/>
    <dgm:cxn modelId="{7FD76FD7-F8D1-4ECD-903F-AD80469DD9EB}" type="presOf" srcId="{21150BB5-FB3A-4ADD-9FA7-10915C11AC22}" destId="{9A70625B-9603-4353-8668-B099D64D3188}" srcOrd="0" destOrd="0" presId="urn:microsoft.com/office/officeart/2009/3/layout/IncreasingArrowsProcess"/>
    <dgm:cxn modelId="{F4822FCB-BB01-476C-AF42-680925BB06E3}" type="presOf" srcId="{458DA811-C425-4618-A872-777D9741ECAF}" destId="{DD3AA1BB-A66A-41A4-922E-63C9DCE6B1AB}" srcOrd="0" destOrd="0" presId="urn:microsoft.com/office/officeart/2009/3/layout/IncreasingArrowsProcess"/>
    <dgm:cxn modelId="{01BC10D0-CE6B-443E-A531-F4807EB24DAA}" srcId="{52735BD7-016F-4509-8857-8D8137BF0C90}" destId="{81AC3C66-AE64-4F4F-9BDF-A08B712C9795}" srcOrd="0" destOrd="0" parTransId="{701B2DD5-67E8-4776-B1C9-1FBC814329B8}" sibTransId="{E955C633-CEE2-40C0-84A8-D7F8AF2486B8}"/>
    <dgm:cxn modelId="{CD56C51E-E61E-4A81-8A5E-7475569BBC56}" type="presOf" srcId="{8AD40BD1-4422-4F60-9691-648D27054F12}" destId="{A8DA56D0-01E6-44E0-A1E9-2B8E060EF0B7}" srcOrd="0" destOrd="2" presId="urn:microsoft.com/office/officeart/2009/3/layout/IncreasingArrowsProcess"/>
    <dgm:cxn modelId="{12B1922E-4B44-4AC0-8B38-98017D71D5DA}" srcId="{81AC3C66-AE64-4F4F-9BDF-A08B712C9795}" destId="{21150BB5-FB3A-4ADD-9FA7-10915C11AC22}" srcOrd="0" destOrd="0" parTransId="{C84087F7-4002-4F68-AD56-743E34FC6B13}" sibTransId="{6D85E627-1B26-4765-84BE-16F5AEC39463}"/>
    <dgm:cxn modelId="{9E2AACA8-CD76-483C-899A-4A85F1E2FA2F}" type="presOf" srcId="{52735BD7-016F-4509-8857-8D8137BF0C90}" destId="{BE801248-891E-4CC4-9C74-48FBB093F0EE}" srcOrd="0" destOrd="0" presId="urn:microsoft.com/office/officeart/2009/3/layout/IncreasingArrowsProcess"/>
    <dgm:cxn modelId="{49E4EDA6-CF5C-4DDC-983F-5664F7E58F61}" srcId="{458DA811-C425-4618-A872-777D9741ECAF}" destId="{38A80596-EA94-48C9-A26D-1E23FFD1D22B}" srcOrd="0" destOrd="0" parTransId="{3CE10F1C-CAA6-4E26-ACD4-AD01D466AB35}" sibTransId="{B770F9B6-613B-4301-A765-C4BFF5092777}"/>
    <dgm:cxn modelId="{DE248721-21B6-497E-A13B-B76ED4A6459F}" type="presOf" srcId="{38A80596-EA94-48C9-A26D-1E23FFD1D22B}" destId="{1712C68D-28F6-416B-8FD6-423322E0588B}" srcOrd="0" destOrd="0" presId="urn:microsoft.com/office/officeart/2009/3/layout/IncreasingArrowsProcess"/>
    <dgm:cxn modelId="{3D2F981A-5FA5-443E-BE54-E822059423D5}" type="presOf" srcId="{A9D882B9-1BAC-4B19-A091-8EE61F4D797E}" destId="{25A02B7C-FD52-45F3-9960-70E034CB2703}" srcOrd="0" destOrd="0" presId="urn:microsoft.com/office/officeart/2009/3/layout/IncreasingArrowsProcess"/>
    <dgm:cxn modelId="{E2EE347D-00EC-4A3D-B406-2DE450709902}" srcId="{52735BD7-016F-4509-8857-8D8137BF0C90}" destId="{458DA811-C425-4618-A872-777D9741ECAF}" srcOrd="1" destOrd="0" parTransId="{A0E16980-11CC-4790-9FB9-57AE21B5D4B9}" sibTransId="{D57188AE-18EB-41CE-82B9-F96AF16C13A5}"/>
    <dgm:cxn modelId="{57A33ABA-2026-468A-88A8-A1C2147CDC31}" type="presOf" srcId="{8C68E793-575F-4D67-BE17-BA2B790C7F60}" destId="{A8DA56D0-01E6-44E0-A1E9-2B8E060EF0B7}" srcOrd="0" destOrd="0" presId="urn:microsoft.com/office/officeart/2009/3/layout/IncreasingArrowsProcess"/>
    <dgm:cxn modelId="{1006C9E8-B7C4-46AD-A5BB-5F6E44EF457D}" srcId="{A9D882B9-1BAC-4B19-A091-8EE61F4D797E}" destId="{8AD40BD1-4422-4F60-9691-648D27054F12}" srcOrd="2" destOrd="0" parTransId="{C333D942-09AE-46FA-9320-EB9B1CC9B362}" sibTransId="{CA64F18B-8DB9-458D-8CD5-BA7B20C0F234}"/>
    <dgm:cxn modelId="{1A7A1C6A-B1FB-40EA-A3E7-3DC6BDBEC2EB}" type="presOf" srcId="{81AC3C66-AE64-4F4F-9BDF-A08B712C9795}" destId="{6C1DF48C-249F-4501-A865-85E303794E19}" srcOrd="0" destOrd="0" presId="urn:microsoft.com/office/officeart/2009/3/layout/IncreasingArrowsProcess"/>
    <dgm:cxn modelId="{60DD0B45-8165-4B41-A74A-8E35A808D78B}" srcId="{52735BD7-016F-4509-8857-8D8137BF0C90}" destId="{A9D882B9-1BAC-4B19-A091-8EE61F4D797E}" srcOrd="2" destOrd="0" parTransId="{0EE9A5AB-C818-4156-871C-7388CCD01AB2}" sibTransId="{A014AA39-8548-4397-81B6-A6302D185EF2}"/>
    <dgm:cxn modelId="{872C4E9B-3A02-4A69-89AD-A9947B00A5A5}" srcId="{A9D882B9-1BAC-4B19-A091-8EE61F4D797E}" destId="{32C19FF0-8C44-4D27-8A80-B1FA8CA6269F}" srcOrd="1" destOrd="0" parTransId="{5D023A71-167A-4755-A38B-89066433C67A}" sibTransId="{20C3B56F-25AE-4D9B-BC9B-3D2D1209C22A}"/>
    <dgm:cxn modelId="{84B01A1C-5414-4379-811A-757473769EB0}" type="presParOf" srcId="{BE801248-891E-4CC4-9C74-48FBB093F0EE}" destId="{6C1DF48C-249F-4501-A865-85E303794E19}" srcOrd="0" destOrd="0" presId="urn:microsoft.com/office/officeart/2009/3/layout/IncreasingArrowsProcess"/>
    <dgm:cxn modelId="{65C3DB5F-2E0B-4710-AD07-3B9B45463776}" type="presParOf" srcId="{BE801248-891E-4CC4-9C74-48FBB093F0EE}" destId="{9A70625B-9603-4353-8668-B099D64D3188}" srcOrd="1" destOrd="0" presId="urn:microsoft.com/office/officeart/2009/3/layout/IncreasingArrowsProcess"/>
    <dgm:cxn modelId="{4375ABD2-CB3F-4B96-A20B-6165DE017049}" type="presParOf" srcId="{BE801248-891E-4CC4-9C74-48FBB093F0EE}" destId="{DD3AA1BB-A66A-41A4-922E-63C9DCE6B1AB}" srcOrd="2" destOrd="0" presId="urn:microsoft.com/office/officeart/2009/3/layout/IncreasingArrowsProcess"/>
    <dgm:cxn modelId="{193A3C23-F769-45AE-BE81-71837FF4113B}" type="presParOf" srcId="{BE801248-891E-4CC4-9C74-48FBB093F0EE}" destId="{1712C68D-28F6-416B-8FD6-423322E0588B}" srcOrd="3" destOrd="0" presId="urn:microsoft.com/office/officeart/2009/3/layout/IncreasingArrowsProcess"/>
    <dgm:cxn modelId="{4A37A02F-697A-451B-8DDE-41D34751C086}" type="presParOf" srcId="{BE801248-891E-4CC4-9C74-48FBB093F0EE}" destId="{25A02B7C-FD52-45F3-9960-70E034CB2703}" srcOrd="4" destOrd="0" presId="urn:microsoft.com/office/officeart/2009/3/layout/IncreasingArrowsProcess"/>
    <dgm:cxn modelId="{D5D89FB9-7110-47CD-8836-47299F427F03}" type="presParOf" srcId="{BE801248-891E-4CC4-9C74-48FBB093F0EE}" destId="{A8DA56D0-01E6-44E0-A1E9-2B8E060EF0B7}"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DF48C-249F-4501-A865-85E303794E19}">
      <dsp:nvSpPr>
        <dsp:cNvPr id="0" name=""/>
        <dsp:cNvSpPr/>
      </dsp:nvSpPr>
      <dsp:spPr>
        <a:xfrm>
          <a:off x="0" y="368476"/>
          <a:ext cx="4075616" cy="593564"/>
        </a:xfrm>
        <a:prstGeom prst="rightArrow">
          <a:avLst>
            <a:gd name="adj1" fmla="val 50000"/>
            <a:gd name="adj2" fmla="val 50000"/>
          </a:avLst>
        </a:prstGeom>
        <a:solidFill>
          <a:schemeClr val="accent5">
            <a:lumMod val="75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t>Log2timeline.py</a:t>
          </a:r>
        </a:p>
      </dsp:txBody>
      <dsp:txXfrm>
        <a:off x="0" y="516867"/>
        <a:ext cx="3927225" cy="296782"/>
      </dsp:txXfrm>
    </dsp:sp>
    <dsp:sp modelId="{9A70625B-9603-4353-8668-B099D64D3188}">
      <dsp:nvSpPr>
        <dsp:cNvPr id="0" name=""/>
        <dsp:cNvSpPr/>
      </dsp:nvSpPr>
      <dsp:spPr>
        <a:xfrm>
          <a:off x="0" y="822346"/>
          <a:ext cx="1255289" cy="1143424"/>
        </a:xfrm>
        <a:prstGeom prst="rect">
          <a:avLst/>
        </a:prstGeom>
        <a:solidFill>
          <a:schemeClr val="accent5">
            <a:lumMod val="60000"/>
            <a:lumOff val="4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t>Input: data</a:t>
          </a:r>
        </a:p>
        <a:p>
          <a:pPr lvl="0" algn="l" defTabSz="488950">
            <a:lnSpc>
              <a:spcPct val="90000"/>
            </a:lnSpc>
            <a:spcBef>
              <a:spcPct val="0"/>
            </a:spcBef>
            <a:spcAft>
              <a:spcPct val="35000"/>
            </a:spcAft>
          </a:pPr>
          <a:r>
            <a:rPr lang="nl-NL" sz="1100" kern="1200" dirty="0"/>
            <a:t>Output: </a:t>
          </a:r>
          <a:r>
            <a:rPr lang="nl-NL" sz="1100" kern="1200" dirty="0" err="1"/>
            <a:t>plaso</a:t>
          </a:r>
          <a:r>
            <a:rPr lang="nl-NL" sz="1100" kern="1200" dirty="0"/>
            <a:t> file</a:t>
          </a:r>
        </a:p>
        <a:p>
          <a:pPr lvl="0" algn="l" defTabSz="488950">
            <a:lnSpc>
              <a:spcPct val="90000"/>
            </a:lnSpc>
            <a:spcBef>
              <a:spcPct val="0"/>
            </a:spcBef>
            <a:spcAft>
              <a:spcPct val="35000"/>
            </a:spcAft>
          </a:pPr>
          <a:r>
            <a:rPr lang="nl-NL" sz="1100" kern="1200" dirty="0"/>
            <a:t>File filters</a:t>
          </a:r>
        </a:p>
        <a:p>
          <a:pPr lvl="0" algn="l" defTabSz="488950">
            <a:lnSpc>
              <a:spcPct val="90000"/>
            </a:lnSpc>
            <a:spcBef>
              <a:spcPct val="0"/>
            </a:spcBef>
            <a:spcAft>
              <a:spcPct val="35000"/>
            </a:spcAft>
          </a:pPr>
          <a:r>
            <a:rPr lang="nl-NL" sz="1100" kern="1200" dirty="0" err="1"/>
            <a:t>Parse</a:t>
          </a:r>
          <a:r>
            <a:rPr lang="nl-NL" sz="1100" kern="1200" dirty="0"/>
            <a:t> filters</a:t>
          </a:r>
        </a:p>
      </dsp:txBody>
      <dsp:txXfrm>
        <a:off x="0" y="822346"/>
        <a:ext cx="1255289" cy="1143424"/>
      </dsp:txXfrm>
    </dsp:sp>
    <dsp:sp modelId="{DD3AA1BB-A66A-41A4-922E-63C9DCE6B1AB}">
      <dsp:nvSpPr>
        <dsp:cNvPr id="0" name=""/>
        <dsp:cNvSpPr/>
      </dsp:nvSpPr>
      <dsp:spPr>
        <a:xfrm>
          <a:off x="1232980" y="566331"/>
          <a:ext cx="2820326" cy="593564"/>
        </a:xfrm>
        <a:prstGeom prst="rightArrow">
          <a:avLst>
            <a:gd name="adj1" fmla="val 50000"/>
            <a:gd name="adj2" fmla="val 50000"/>
          </a:avLst>
        </a:prstGeom>
        <a:solidFill>
          <a:schemeClr val="accent5">
            <a:lumMod val="75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t>Pinfo.py</a:t>
          </a:r>
        </a:p>
      </dsp:txBody>
      <dsp:txXfrm>
        <a:off x="1232980" y="714722"/>
        <a:ext cx="2671935" cy="296782"/>
      </dsp:txXfrm>
    </dsp:sp>
    <dsp:sp modelId="{1712C68D-28F6-416B-8FD6-423322E0588B}">
      <dsp:nvSpPr>
        <dsp:cNvPr id="0" name=""/>
        <dsp:cNvSpPr/>
      </dsp:nvSpPr>
      <dsp:spPr>
        <a:xfrm>
          <a:off x="1237389" y="1024055"/>
          <a:ext cx="1276202" cy="1143424"/>
        </a:xfrm>
        <a:prstGeom prst="rect">
          <a:avLst/>
        </a:prstGeom>
        <a:solidFill>
          <a:schemeClr val="accent5">
            <a:lumMod val="60000"/>
            <a:lumOff val="4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t>Input: </a:t>
          </a:r>
          <a:r>
            <a:rPr lang="nl-NL" sz="1100" kern="1200" dirty="0" err="1"/>
            <a:t>plaso</a:t>
          </a:r>
          <a:r>
            <a:rPr lang="nl-NL" sz="1100" kern="1200" dirty="0"/>
            <a:t> file</a:t>
          </a:r>
        </a:p>
        <a:p>
          <a:pPr lvl="0" algn="l" defTabSz="488950">
            <a:lnSpc>
              <a:spcPct val="90000"/>
            </a:lnSpc>
            <a:spcBef>
              <a:spcPct val="0"/>
            </a:spcBef>
            <a:spcAft>
              <a:spcPct val="35000"/>
            </a:spcAft>
          </a:pPr>
          <a:r>
            <a:rPr lang="nl-NL" sz="1100" kern="1200" dirty="0"/>
            <a:t>Output: information about </a:t>
          </a:r>
          <a:r>
            <a:rPr lang="nl-NL" sz="1100" kern="1200" dirty="0" err="1"/>
            <a:t>the</a:t>
          </a:r>
          <a:r>
            <a:rPr lang="nl-NL" sz="1100" kern="1200" dirty="0"/>
            <a:t> </a:t>
          </a:r>
          <a:r>
            <a:rPr lang="nl-NL" sz="1100" kern="1200" dirty="0" err="1"/>
            <a:t>plaso</a:t>
          </a:r>
          <a:r>
            <a:rPr lang="nl-NL" sz="1100" kern="1200" dirty="0"/>
            <a:t> file (events, </a:t>
          </a:r>
          <a:r>
            <a:rPr lang="nl-NL" sz="1100" kern="1200" dirty="0" err="1"/>
            <a:t>reports</a:t>
          </a:r>
          <a:r>
            <a:rPr lang="nl-NL" sz="1100" kern="1200" dirty="0"/>
            <a:t>, </a:t>
          </a:r>
          <a:r>
            <a:rPr lang="nl-NL" sz="1100" kern="1200" dirty="0" err="1"/>
            <a:t>sessions</a:t>
          </a:r>
          <a:r>
            <a:rPr lang="nl-NL" sz="1100" kern="1200" dirty="0"/>
            <a:t>, sources, </a:t>
          </a:r>
          <a:r>
            <a:rPr lang="nl-NL" sz="1100" kern="1200" dirty="0" err="1"/>
            <a:t>warnings</a:t>
          </a:r>
          <a:r>
            <a:rPr lang="nl-NL" sz="1100" kern="1200" dirty="0"/>
            <a:t>)</a:t>
          </a:r>
        </a:p>
      </dsp:txBody>
      <dsp:txXfrm>
        <a:off x="1237389" y="1024055"/>
        <a:ext cx="1276202" cy="1143424"/>
      </dsp:txXfrm>
    </dsp:sp>
    <dsp:sp modelId="{25A02B7C-FD52-45F3-9960-70E034CB2703}">
      <dsp:nvSpPr>
        <dsp:cNvPr id="0" name=""/>
        <dsp:cNvSpPr/>
      </dsp:nvSpPr>
      <dsp:spPr>
        <a:xfrm>
          <a:off x="2510579" y="764186"/>
          <a:ext cx="1565036" cy="593564"/>
        </a:xfrm>
        <a:prstGeom prst="rightArrow">
          <a:avLst>
            <a:gd name="adj1" fmla="val 50000"/>
            <a:gd name="adj2" fmla="val 50000"/>
          </a:avLst>
        </a:prstGeom>
        <a:solidFill>
          <a:schemeClr val="accent5">
            <a:lumMod val="75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t>Psort.py</a:t>
          </a:r>
        </a:p>
      </dsp:txBody>
      <dsp:txXfrm>
        <a:off x="2510579" y="912577"/>
        <a:ext cx="1416645" cy="296782"/>
      </dsp:txXfrm>
    </dsp:sp>
    <dsp:sp modelId="{A8DA56D0-01E6-44E0-A1E9-2B8E060EF0B7}">
      <dsp:nvSpPr>
        <dsp:cNvPr id="0" name=""/>
        <dsp:cNvSpPr/>
      </dsp:nvSpPr>
      <dsp:spPr>
        <a:xfrm>
          <a:off x="2510579" y="1221910"/>
          <a:ext cx="1255289" cy="1126690"/>
        </a:xfrm>
        <a:prstGeom prst="rect">
          <a:avLst/>
        </a:prstGeom>
        <a:solidFill>
          <a:schemeClr val="accent5">
            <a:lumMod val="60000"/>
            <a:lumOff val="4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t>Input: </a:t>
          </a:r>
          <a:r>
            <a:rPr lang="nl-NL" sz="1100" kern="1200" dirty="0" err="1"/>
            <a:t>plaso</a:t>
          </a:r>
          <a:r>
            <a:rPr lang="nl-NL" sz="1100" kern="1200" dirty="0"/>
            <a:t> file</a:t>
          </a:r>
        </a:p>
        <a:p>
          <a:pPr lvl="0" algn="l" defTabSz="488950">
            <a:lnSpc>
              <a:spcPct val="90000"/>
            </a:lnSpc>
            <a:spcBef>
              <a:spcPct val="0"/>
            </a:spcBef>
            <a:spcAft>
              <a:spcPct val="35000"/>
            </a:spcAft>
          </a:pPr>
          <a:r>
            <a:rPr lang="nl-NL" sz="1100" kern="1200" dirty="0"/>
            <a:t>Output: </a:t>
          </a:r>
          <a:r>
            <a:rPr lang="nl-NL" sz="1100" kern="1200" dirty="0" err="1"/>
            <a:t>csv</a:t>
          </a:r>
          <a:r>
            <a:rPr lang="nl-NL" sz="1100" kern="1200" dirty="0"/>
            <a:t>, </a:t>
          </a:r>
          <a:r>
            <a:rPr lang="nl-NL" sz="1100" kern="1200" dirty="0" err="1"/>
            <a:t>xlsx</a:t>
          </a:r>
          <a:r>
            <a:rPr lang="nl-NL" sz="1100" kern="1200" dirty="0"/>
            <a:t> and </a:t>
          </a:r>
          <a:r>
            <a:rPr lang="nl-NL" sz="1100" kern="1200" dirty="0" err="1"/>
            <a:t>others</a:t>
          </a:r>
          <a:endParaRPr lang="nl-NL" sz="1100" kern="1200" dirty="0"/>
        </a:p>
        <a:p>
          <a:pPr lvl="0" algn="l" defTabSz="488950">
            <a:lnSpc>
              <a:spcPct val="90000"/>
            </a:lnSpc>
            <a:spcBef>
              <a:spcPct val="0"/>
            </a:spcBef>
            <a:spcAft>
              <a:spcPct val="35000"/>
            </a:spcAft>
          </a:pPr>
          <a:r>
            <a:rPr lang="nl-NL" sz="1100" kern="1200" dirty="0"/>
            <a:t>Filtering and </a:t>
          </a:r>
          <a:r>
            <a:rPr lang="nl-NL" sz="1100" kern="1200" dirty="0" err="1"/>
            <a:t>formatting</a:t>
          </a:r>
          <a:endParaRPr lang="nl-NL" sz="1100" kern="1200" dirty="0"/>
        </a:p>
      </dsp:txBody>
      <dsp:txXfrm>
        <a:off x="2510579" y="1221910"/>
        <a:ext cx="1255289" cy="11266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DF48C-249F-4501-A865-85E303794E19}">
      <dsp:nvSpPr>
        <dsp:cNvPr id="0" name=""/>
        <dsp:cNvSpPr/>
      </dsp:nvSpPr>
      <dsp:spPr>
        <a:xfrm>
          <a:off x="0" y="368476"/>
          <a:ext cx="4075616" cy="593564"/>
        </a:xfrm>
        <a:prstGeom prst="rightArrow">
          <a:avLst>
            <a:gd name="adj1" fmla="val 50000"/>
            <a:gd name="adj2" fmla="val 50000"/>
          </a:avLst>
        </a:prstGeom>
        <a:solidFill>
          <a:schemeClr val="accent5">
            <a:lumMod val="75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t>Log2timeline.py</a:t>
          </a:r>
        </a:p>
      </dsp:txBody>
      <dsp:txXfrm>
        <a:off x="0" y="516867"/>
        <a:ext cx="3927225" cy="296782"/>
      </dsp:txXfrm>
    </dsp:sp>
    <dsp:sp modelId="{9A70625B-9603-4353-8668-B099D64D3188}">
      <dsp:nvSpPr>
        <dsp:cNvPr id="0" name=""/>
        <dsp:cNvSpPr/>
      </dsp:nvSpPr>
      <dsp:spPr>
        <a:xfrm>
          <a:off x="0" y="822346"/>
          <a:ext cx="1255289" cy="1143424"/>
        </a:xfrm>
        <a:prstGeom prst="rect">
          <a:avLst/>
        </a:prstGeom>
        <a:solidFill>
          <a:schemeClr val="accent5">
            <a:lumMod val="75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t>Input: data</a:t>
          </a:r>
        </a:p>
        <a:p>
          <a:pPr lvl="0" algn="l" defTabSz="488950">
            <a:lnSpc>
              <a:spcPct val="90000"/>
            </a:lnSpc>
            <a:spcBef>
              <a:spcPct val="0"/>
            </a:spcBef>
            <a:spcAft>
              <a:spcPct val="35000"/>
            </a:spcAft>
          </a:pPr>
          <a:r>
            <a:rPr lang="nl-NL" sz="1100" kern="1200" dirty="0"/>
            <a:t>Output: </a:t>
          </a:r>
          <a:r>
            <a:rPr lang="nl-NL" sz="1100" kern="1200" dirty="0" err="1"/>
            <a:t>plaso</a:t>
          </a:r>
          <a:r>
            <a:rPr lang="nl-NL" sz="1100" kern="1200" dirty="0"/>
            <a:t> file</a:t>
          </a:r>
        </a:p>
        <a:p>
          <a:pPr lvl="0" algn="l" defTabSz="488950">
            <a:lnSpc>
              <a:spcPct val="90000"/>
            </a:lnSpc>
            <a:spcBef>
              <a:spcPct val="0"/>
            </a:spcBef>
            <a:spcAft>
              <a:spcPct val="35000"/>
            </a:spcAft>
          </a:pPr>
          <a:r>
            <a:rPr lang="nl-NL" sz="1100" kern="1200" dirty="0"/>
            <a:t>File filters</a:t>
          </a:r>
        </a:p>
        <a:p>
          <a:pPr lvl="0" algn="l" defTabSz="488950">
            <a:lnSpc>
              <a:spcPct val="90000"/>
            </a:lnSpc>
            <a:spcBef>
              <a:spcPct val="0"/>
            </a:spcBef>
            <a:spcAft>
              <a:spcPct val="35000"/>
            </a:spcAft>
          </a:pPr>
          <a:r>
            <a:rPr lang="nl-NL" sz="1100" kern="1200" dirty="0" err="1"/>
            <a:t>Parse</a:t>
          </a:r>
          <a:r>
            <a:rPr lang="nl-NL" sz="1100" kern="1200" dirty="0"/>
            <a:t> filters</a:t>
          </a:r>
        </a:p>
      </dsp:txBody>
      <dsp:txXfrm>
        <a:off x="0" y="822346"/>
        <a:ext cx="1255289" cy="1143424"/>
      </dsp:txXfrm>
    </dsp:sp>
    <dsp:sp modelId="{DD3AA1BB-A66A-41A4-922E-63C9DCE6B1AB}">
      <dsp:nvSpPr>
        <dsp:cNvPr id="0" name=""/>
        <dsp:cNvSpPr/>
      </dsp:nvSpPr>
      <dsp:spPr>
        <a:xfrm>
          <a:off x="1255289" y="566331"/>
          <a:ext cx="2820326" cy="593564"/>
        </a:xfrm>
        <a:prstGeom prst="rightArrow">
          <a:avLst>
            <a:gd name="adj1" fmla="val 50000"/>
            <a:gd name="adj2" fmla="val 50000"/>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Pinfo.py</a:t>
          </a:r>
        </a:p>
      </dsp:txBody>
      <dsp:txXfrm>
        <a:off x="1255289" y="714722"/>
        <a:ext cx="2671935" cy="296782"/>
      </dsp:txXfrm>
    </dsp:sp>
    <dsp:sp modelId="{1712C68D-28F6-416B-8FD6-423322E0588B}">
      <dsp:nvSpPr>
        <dsp:cNvPr id="0" name=""/>
        <dsp:cNvSpPr/>
      </dsp:nvSpPr>
      <dsp:spPr>
        <a:xfrm>
          <a:off x="1255289" y="1024055"/>
          <a:ext cx="1255289" cy="1143424"/>
        </a:xfrm>
        <a:prstGeom prst="rect">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Input: </a:t>
          </a:r>
          <a:r>
            <a:rPr lang="nl-NL" sz="1100" kern="1200" dirty="0" err="1">
              <a:solidFill>
                <a:schemeClr val="accent5">
                  <a:lumMod val="60000"/>
                  <a:lumOff val="40000"/>
                </a:schemeClr>
              </a:solidFill>
            </a:rPr>
            <a:t>plaso</a:t>
          </a:r>
          <a:r>
            <a:rPr lang="nl-NL" sz="1100" kern="1200" dirty="0">
              <a:solidFill>
                <a:schemeClr val="accent5">
                  <a:lumMod val="60000"/>
                  <a:lumOff val="40000"/>
                </a:schemeClr>
              </a:solidFill>
            </a:rPr>
            <a:t> file</a:t>
          </a:r>
        </a:p>
        <a:p>
          <a:pPr lvl="0" algn="l" defTabSz="488950">
            <a:lnSpc>
              <a:spcPct val="90000"/>
            </a:lnSpc>
            <a:spcBef>
              <a:spcPct val="0"/>
            </a:spcBef>
            <a:spcAft>
              <a:spcPct val="35000"/>
            </a:spcAft>
          </a:pPr>
          <a:r>
            <a:rPr lang="nl-NL" sz="1100" kern="1200" dirty="0">
              <a:solidFill>
                <a:schemeClr val="accent5">
                  <a:lumMod val="60000"/>
                  <a:lumOff val="40000"/>
                </a:schemeClr>
              </a:solidFill>
            </a:rPr>
            <a:t>Output: information about </a:t>
          </a:r>
          <a:r>
            <a:rPr lang="nl-NL" sz="1100" kern="1200" dirty="0" err="1">
              <a:solidFill>
                <a:schemeClr val="accent5">
                  <a:lumMod val="60000"/>
                  <a:lumOff val="40000"/>
                </a:schemeClr>
              </a:solidFill>
            </a:rPr>
            <a:t>the</a:t>
          </a:r>
          <a:r>
            <a:rPr lang="nl-NL" sz="1100" kern="1200" dirty="0">
              <a:solidFill>
                <a:schemeClr val="accent5">
                  <a:lumMod val="60000"/>
                  <a:lumOff val="40000"/>
                </a:schemeClr>
              </a:solidFill>
            </a:rPr>
            <a:t> </a:t>
          </a:r>
          <a:r>
            <a:rPr lang="nl-NL" sz="1100" kern="1200" dirty="0" err="1">
              <a:solidFill>
                <a:schemeClr val="accent5">
                  <a:lumMod val="60000"/>
                  <a:lumOff val="40000"/>
                </a:schemeClr>
              </a:solidFill>
            </a:rPr>
            <a:t>plaso</a:t>
          </a:r>
          <a:r>
            <a:rPr lang="nl-NL" sz="1100" kern="1200" dirty="0">
              <a:solidFill>
                <a:schemeClr val="accent5">
                  <a:lumMod val="60000"/>
                  <a:lumOff val="40000"/>
                </a:schemeClr>
              </a:solidFill>
            </a:rPr>
            <a:t> file (events, </a:t>
          </a:r>
          <a:r>
            <a:rPr lang="nl-NL" sz="1100" kern="1200" dirty="0" err="1">
              <a:solidFill>
                <a:schemeClr val="accent5">
                  <a:lumMod val="60000"/>
                  <a:lumOff val="40000"/>
                </a:schemeClr>
              </a:solidFill>
            </a:rPr>
            <a:t>reports</a:t>
          </a:r>
          <a:r>
            <a:rPr lang="nl-NL" sz="1100" kern="1200" dirty="0">
              <a:solidFill>
                <a:schemeClr val="accent5">
                  <a:lumMod val="60000"/>
                  <a:lumOff val="40000"/>
                </a:schemeClr>
              </a:solidFill>
            </a:rPr>
            <a:t>, </a:t>
          </a:r>
          <a:r>
            <a:rPr lang="nl-NL" sz="1100" kern="1200" dirty="0" err="1">
              <a:solidFill>
                <a:schemeClr val="accent5">
                  <a:lumMod val="60000"/>
                  <a:lumOff val="40000"/>
                </a:schemeClr>
              </a:solidFill>
            </a:rPr>
            <a:t>sessions</a:t>
          </a:r>
          <a:r>
            <a:rPr lang="nl-NL" sz="1100" kern="1200" dirty="0">
              <a:solidFill>
                <a:schemeClr val="accent5">
                  <a:lumMod val="60000"/>
                  <a:lumOff val="40000"/>
                </a:schemeClr>
              </a:solidFill>
            </a:rPr>
            <a:t>, sources, </a:t>
          </a:r>
          <a:r>
            <a:rPr lang="nl-NL" sz="1100" kern="1200" dirty="0" err="1">
              <a:solidFill>
                <a:schemeClr val="accent5">
                  <a:lumMod val="60000"/>
                  <a:lumOff val="40000"/>
                </a:schemeClr>
              </a:solidFill>
            </a:rPr>
            <a:t>warnings</a:t>
          </a:r>
          <a:r>
            <a:rPr lang="nl-NL" sz="1100" kern="1200" dirty="0">
              <a:solidFill>
                <a:schemeClr val="accent5">
                  <a:lumMod val="60000"/>
                  <a:lumOff val="40000"/>
                </a:schemeClr>
              </a:solidFill>
            </a:rPr>
            <a:t>)</a:t>
          </a:r>
        </a:p>
      </dsp:txBody>
      <dsp:txXfrm>
        <a:off x="1255289" y="1024055"/>
        <a:ext cx="1255289" cy="1143424"/>
      </dsp:txXfrm>
    </dsp:sp>
    <dsp:sp modelId="{25A02B7C-FD52-45F3-9960-70E034CB2703}">
      <dsp:nvSpPr>
        <dsp:cNvPr id="0" name=""/>
        <dsp:cNvSpPr/>
      </dsp:nvSpPr>
      <dsp:spPr>
        <a:xfrm>
          <a:off x="2510579" y="764186"/>
          <a:ext cx="1565036" cy="593564"/>
        </a:xfrm>
        <a:prstGeom prst="rightArrow">
          <a:avLst>
            <a:gd name="adj1" fmla="val 50000"/>
            <a:gd name="adj2" fmla="val 50000"/>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Psort.py</a:t>
          </a:r>
        </a:p>
      </dsp:txBody>
      <dsp:txXfrm>
        <a:off x="2510579" y="912577"/>
        <a:ext cx="1416645" cy="296782"/>
      </dsp:txXfrm>
    </dsp:sp>
    <dsp:sp modelId="{A8DA56D0-01E6-44E0-A1E9-2B8E060EF0B7}">
      <dsp:nvSpPr>
        <dsp:cNvPr id="0" name=""/>
        <dsp:cNvSpPr/>
      </dsp:nvSpPr>
      <dsp:spPr>
        <a:xfrm>
          <a:off x="2510579" y="1221910"/>
          <a:ext cx="1255289" cy="1126690"/>
        </a:xfrm>
        <a:prstGeom prst="rect">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Input: </a:t>
          </a:r>
          <a:r>
            <a:rPr lang="nl-NL" sz="1100" kern="1200" dirty="0" err="1">
              <a:solidFill>
                <a:schemeClr val="accent5">
                  <a:lumMod val="60000"/>
                  <a:lumOff val="40000"/>
                </a:schemeClr>
              </a:solidFill>
            </a:rPr>
            <a:t>plaso</a:t>
          </a:r>
          <a:r>
            <a:rPr lang="nl-NL" sz="1100" kern="1200" dirty="0">
              <a:solidFill>
                <a:schemeClr val="accent5">
                  <a:lumMod val="60000"/>
                  <a:lumOff val="40000"/>
                </a:schemeClr>
              </a:solidFill>
            </a:rPr>
            <a:t> file</a:t>
          </a:r>
        </a:p>
        <a:p>
          <a:pPr lvl="0" algn="l" defTabSz="488950">
            <a:lnSpc>
              <a:spcPct val="90000"/>
            </a:lnSpc>
            <a:spcBef>
              <a:spcPct val="0"/>
            </a:spcBef>
            <a:spcAft>
              <a:spcPct val="35000"/>
            </a:spcAft>
          </a:pPr>
          <a:r>
            <a:rPr lang="nl-NL" sz="1100" kern="1200" dirty="0">
              <a:solidFill>
                <a:schemeClr val="accent5">
                  <a:lumMod val="60000"/>
                  <a:lumOff val="40000"/>
                </a:schemeClr>
              </a:solidFill>
            </a:rPr>
            <a:t>Output: </a:t>
          </a:r>
          <a:r>
            <a:rPr lang="nl-NL" sz="1100" kern="1200" dirty="0" err="1">
              <a:solidFill>
                <a:schemeClr val="accent5">
                  <a:lumMod val="60000"/>
                  <a:lumOff val="40000"/>
                </a:schemeClr>
              </a:solidFill>
            </a:rPr>
            <a:t>csv</a:t>
          </a:r>
          <a:r>
            <a:rPr lang="nl-NL" sz="1100" kern="1200" dirty="0">
              <a:solidFill>
                <a:schemeClr val="accent5">
                  <a:lumMod val="60000"/>
                  <a:lumOff val="40000"/>
                </a:schemeClr>
              </a:solidFill>
            </a:rPr>
            <a:t>, </a:t>
          </a:r>
          <a:r>
            <a:rPr lang="nl-NL" sz="1100" kern="1200" dirty="0" err="1">
              <a:solidFill>
                <a:schemeClr val="accent5">
                  <a:lumMod val="60000"/>
                  <a:lumOff val="40000"/>
                </a:schemeClr>
              </a:solidFill>
            </a:rPr>
            <a:t>xlsx</a:t>
          </a:r>
          <a:r>
            <a:rPr lang="nl-NL" sz="1100" kern="1200" dirty="0">
              <a:solidFill>
                <a:schemeClr val="accent5">
                  <a:lumMod val="60000"/>
                  <a:lumOff val="40000"/>
                </a:schemeClr>
              </a:solidFill>
            </a:rPr>
            <a:t> and </a:t>
          </a:r>
          <a:r>
            <a:rPr lang="nl-NL" sz="1100" kern="1200" dirty="0" err="1">
              <a:solidFill>
                <a:schemeClr val="accent5">
                  <a:lumMod val="60000"/>
                  <a:lumOff val="40000"/>
                </a:schemeClr>
              </a:solidFill>
            </a:rPr>
            <a:t>others</a:t>
          </a:r>
          <a:endParaRPr lang="nl-NL" sz="1100" kern="1200" dirty="0">
            <a:solidFill>
              <a:schemeClr val="accent5">
                <a:lumMod val="60000"/>
                <a:lumOff val="40000"/>
              </a:schemeClr>
            </a:solidFill>
          </a:endParaRPr>
        </a:p>
        <a:p>
          <a:pPr lvl="0" algn="l" defTabSz="488950">
            <a:lnSpc>
              <a:spcPct val="90000"/>
            </a:lnSpc>
            <a:spcBef>
              <a:spcPct val="0"/>
            </a:spcBef>
            <a:spcAft>
              <a:spcPct val="35000"/>
            </a:spcAft>
          </a:pPr>
          <a:r>
            <a:rPr lang="nl-NL" sz="1100" kern="1200" dirty="0">
              <a:solidFill>
                <a:schemeClr val="accent5">
                  <a:lumMod val="60000"/>
                  <a:lumOff val="40000"/>
                </a:schemeClr>
              </a:solidFill>
            </a:rPr>
            <a:t>Filtering and </a:t>
          </a:r>
          <a:r>
            <a:rPr lang="nl-NL" sz="1100" kern="1200" dirty="0" err="1">
              <a:solidFill>
                <a:schemeClr val="accent5">
                  <a:lumMod val="60000"/>
                  <a:lumOff val="40000"/>
                </a:schemeClr>
              </a:solidFill>
            </a:rPr>
            <a:t>formatting</a:t>
          </a:r>
          <a:endParaRPr lang="nl-NL" sz="1100" kern="1200" dirty="0">
            <a:solidFill>
              <a:schemeClr val="accent5">
                <a:lumMod val="60000"/>
                <a:lumOff val="40000"/>
              </a:schemeClr>
            </a:solidFill>
          </a:endParaRPr>
        </a:p>
      </dsp:txBody>
      <dsp:txXfrm>
        <a:off x="2510579" y="1221910"/>
        <a:ext cx="1255289" cy="11266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DF48C-249F-4501-A865-85E303794E19}">
      <dsp:nvSpPr>
        <dsp:cNvPr id="0" name=""/>
        <dsp:cNvSpPr/>
      </dsp:nvSpPr>
      <dsp:spPr>
        <a:xfrm>
          <a:off x="0" y="368476"/>
          <a:ext cx="4075616" cy="593564"/>
        </a:xfrm>
        <a:prstGeom prst="rightArrow">
          <a:avLst>
            <a:gd name="adj1" fmla="val 50000"/>
            <a:gd name="adj2" fmla="val 50000"/>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Log2timeline.py</a:t>
          </a:r>
        </a:p>
      </dsp:txBody>
      <dsp:txXfrm>
        <a:off x="0" y="516867"/>
        <a:ext cx="3927225" cy="296782"/>
      </dsp:txXfrm>
    </dsp:sp>
    <dsp:sp modelId="{9A70625B-9603-4353-8668-B099D64D3188}">
      <dsp:nvSpPr>
        <dsp:cNvPr id="0" name=""/>
        <dsp:cNvSpPr/>
      </dsp:nvSpPr>
      <dsp:spPr>
        <a:xfrm>
          <a:off x="0" y="822346"/>
          <a:ext cx="1255289" cy="1143424"/>
        </a:xfrm>
        <a:prstGeom prst="rect">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Input: data</a:t>
          </a:r>
        </a:p>
        <a:p>
          <a:pPr lvl="0" algn="l" defTabSz="488950">
            <a:lnSpc>
              <a:spcPct val="90000"/>
            </a:lnSpc>
            <a:spcBef>
              <a:spcPct val="0"/>
            </a:spcBef>
            <a:spcAft>
              <a:spcPct val="35000"/>
            </a:spcAft>
          </a:pPr>
          <a:r>
            <a:rPr lang="nl-NL" sz="1100" kern="1200" dirty="0">
              <a:solidFill>
                <a:schemeClr val="accent5">
                  <a:lumMod val="60000"/>
                  <a:lumOff val="40000"/>
                </a:schemeClr>
              </a:solidFill>
            </a:rPr>
            <a:t>Output: </a:t>
          </a:r>
          <a:r>
            <a:rPr lang="nl-NL" sz="1100" kern="1200" dirty="0" err="1">
              <a:solidFill>
                <a:schemeClr val="accent5">
                  <a:lumMod val="60000"/>
                  <a:lumOff val="40000"/>
                </a:schemeClr>
              </a:solidFill>
            </a:rPr>
            <a:t>plaso</a:t>
          </a:r>
          <a:r>
            <a:rPr lang="nl-NL" sz="1100" kern="1200" dirty="0">
              <a:solidFill>
                <a:schemeClr val="accent5">
                  <a:lumMod val="60000"/>
                  <a:lumOff val="40000"/>
                </a:schemeClr>
              </a:solidFill>
            </a:rPr>
            <a:t> file</a:t>
          </a:r>
        </a:p>
        <a:p>
          <a:pPr lvl="0" algn="l" defTabSz="488950">
            <a:lnSpc>
              <a:spcPct val="90000"/>
            </a:lnSpc>
            <a:spcBef>
              <a:spcPct val="0"/>
            </a:spcBef>
            <a:spcAft>
              <a:spcPct val="35000"/>
            </a:spcAft>
          </a:pPr>
          <a:r>
            <a:rPr lang="nl-NL" sz="1100" kern="1200" dirty="0">
              <a:solidFill>
                <a:schemeClr val="accent5">
                  <a:lumMod val="60000"/>
                  <a:lumOff val="40000"/>
                </a:schemeClr>
              </a:solidFill>
            </a:rPr>
            <a:t>File filters</a:t>
          </a:r>
        </a:p>
        <a:p>
          <a:pPr lvl="0" algn="l" defTabSz="488950">
            <a:lnSpc>
              <a:spcPct val="90000"/>
            </a:lnSpc>
            <a:spcBef>
              <a:spcPct val="0"/>
            </a:spcBef>
            <a:spcAft>
              <a:spcPct val="35000"/>
            </a:spcAft>
          </a:pPr>
          <a:r>
            <a:rPr lang="nl-NL" sz="1100" kern="1200" dirty="0" err="1">
              <a:solidFill>
                <a:schemeClr val="accent5">
                  <a:lumMod val="60000"/>
                  <a:lumOff val="40000"/>
                </a:schemeClr>
              </a:solidFill>
            </a:rPr>
            <a:t>Parse</a:t>
          </a:r>
          <a:r>
            <a:rPr lang="nl-NL" sz="1100" kern="1200" dirty="0">
              <a:solidFill>
                <a:schemeClr val="accent5">
                  <a:lumMod val="60000"/>
                  <a:lumOff val="40000"/>
                </a:schemeClr>
              </a:solidFill>
            </a:rPr>
            <a:t> filters</a:t>
          </a:r>
        </a:p>
      </dsp:txBody>
      <dsp:txXfrm>
        <a:off x="0" y="822346"/>
        <a:ext cx="1255289" cy="1143424"/>
      </dsp:txXfrm>
    </dsp:sp>
    <dsp:sp modelId="{DD3AA1BB-A66A-41A4-922E-63C9DCE6B1AB}">
      <dsp:nvSpPr>
        <dsp:cNvPr id="0" name=""/>
        <dsp:cNvSpPr/>
      </dsp:nvSpPr>
      <dsp:spPr>
        <a:xfrm>
          <a:off x="1255289" y="566331"/>
          <a:ext cx="2820326" cy="593564"/>
        </a:xfrm>
        <a:prstGeom prst="rightArrow">
          <a:avLst>
            <a:gd name="adj1" fmla="val 50000"/>
            <a:gd name="adj2" fmla="val 50000"/>
          </a:avLst>
        </a:prstGeom>
        <a:solidFill>
          <a:schemeClr val="accent5">
            <a:lumMod val="75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Pinfo.py</a:t>
          </a:r>
        </a:p>
      </dsp:txBody>
      <dsp:txXfrm>
        <a:off x="1255289" y="714722"/>
        <a:ext cx="2671935" cy="296782"/>
      </dsp:txXfrm>
    </dsp:sp>
    <dsp:sp modelId="{1712C68D-28F6-416B-8FD6-423322E0588B}">
      <dsp:nvSpPr>
        <dsp:cNvPr id="0" name=""/>
        <dsp:cNvSpPr/>
      </dsp:nvSpPr>
      <dsp:spPr>
        <a:xfrm>
          <a:off x="1255289" y="1024055"/>
          <a:ext cx="1255289" cy="1143424"/>
        </a:xfrm>
        <a:prstGeom prst="rect">
          <a:avLst/>
        </a:prstGeom>
        <a:solidFill>
          <a:schemeClr val="accent5">
            <a:lumMod val="75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Input: </a:t>
          </a:r>
          <a:r>
            <a:rPr lang="nl-NL" sz="1100" kern="1200" dirty="0" err="1">
              <a:solidFill>
                <a:schemeClr val="accent5">
                  <a:lumMod val="60000"/>
                  <a:lumOff val="40000"/>
                </a:schemeClr>
              </a:solidFill>
            </a:rPr>
            <a:t>plaso</a:t>
          </a:r>
          <a:r>
            <a:rPr lang="nl-NL" sz="1100" kern="1200" dirty="0">
              <a:solidFill>
                <a:schemeClr val="accent5">
                  <a:lumMod val="60000"/>
                  <a:lumOff val="40000"/>
                </a:schemeClr>
              </a:solidFill>
            </a:rPr>
            <a:t> file</a:t>
          </a:r>
        </a:p>
        <a:p>
          <a:pPr lvl="0" algn="l" defTabSz="488950">
            <a:lnSpc>
              <a:spcPct val="90000"/>
            </a:lnSpc>
            <a:spcBef>
              <a:spcPct val="0"/>
            </a:spcBef>
            <a:spcAft>
              <a:spcPct val="35000"/>
            </a:spcAft>
          </a:pPr>
          <a:r>
            <a:rPr lang="nl-NL" sz="1100" kern="1200" dirty="0">
              <a:solidFill>
                <a:schemeClr val="accent5">
                  <a:lumMod val="60000"/>
                  <a:lumOff val="40000"/>
                </a:schemeClr>
              </a:solidFill>
            </a:rPr>
            <a:t>Output: information about </a:t>
          </a:r>
          <a:r>
            <a:rPr lang="nl-NL" sz="1100" kern="1200" dirty="0" err="1">
              <a:solidFill>
                <a:schemeClr val="accent5">
                  <a:lumMod val="60000"/>
                  <a:lumOff val="40000"/>
                </a:schemeClr>
              </a:solidFill>
            </a:rPr>
            <a:t>the</a:t>
          </a:r>
          <a:r>
            <a:rPr lang="nl-NL" sz="1100" kern="1200" dirty="0">
              <a:solidFill>
                <a:schemeClr val="accent5">
                  <a:lumMod val="60000"/>
                  <a:lumOff val="40000"/>
                </a:schemeClr>
              </a:solidFill>
            </a:rPr>
            <a:t> </a:t>
          </a:r>
          <a:r>
            <a:rPr lang="nl-NL" sz="1100" kern="1200" dirty="0" err="1">
              <a:solidFill>
                <a:schemeClr val="accent5">
                  <a:lumMod val="60000"/>
                  <a:lumOff val="40000"/>
                </a:schemeClr>
              </a:solidFill>
            </a:rPr>
            <a:t>plaso</a:t>
          </a:r>
          <a:r>
            <a:rPr lang="nl-NL" sz="1100" kern="1200" dirty="0">
              <a:solidFill>
                <a:schemeClr val="accent5">
                  <a:lumMod val="60000"/>
                  <a:lumOff val="40000"/>
                </a:schemeClr>
              </a:solidFill>
            </a:rPr>
            <a:t> file (events, </a:t>
          </a:r>
          <a:r>
            <a:rPr lang="nl-NL" sz="1100" kern="1200" dirty="0" err="1">
              <a:solidFill>
                <a:schemeClr val="accent5">
                  <a:lumMod val="60000"/>
                  <a:lumOff val="40000"/>
                </a:schemeClr>
              </a:solidFill>
            </a:rPr>
            <a:t>reports</a:t>
          </a:r>
          <a:r>
            <a:rPr lang="nl-NL" sz="1100" kern="1200" dirty="0">
              <a:solidFill>
                <a:schemeClr val="accent5">
                  <a:lumMod val="60000"/>
                  <a:lumOff val="40000"/>
                </a:schemeClr>
              </a:solidFill>
            </a:rPr>
            <a:t>, </a:t>
          </a:r>
          <a:r>
            <a:rPr lang="nl-NL" sz="1100" kern="1200" dirty="0" err="1">
              <a:solidFill>
                <a:schemeClr val="accent5">
                  <a:lumMod val="60000"/>
                  <a:lumOff val="40000"/>
                </a:schemeClr>
              </a:solidFill>
            </a:rPr>
            <a:t>sessions</a:t>
          </a:r>
          <a:r>
            <a:rPr lang="nl-NL" sz="1100" kern="1200" dirty="0">
              <a:solidFill>
                <a:schemeClr val="accent5">
                  <a:lumMod val="60000"/>
                  <a:lumOff val="40000"/>
                </a:schemeClr>
              </a:solidFill>
            </a:rPr>
            <a:t>, sources, </a:t>
          </a:r>
          <a:r>
            <a:rPr lang="nl-NL" sz="1100" kern="1200" dirty="0" err="1">
              <a:solidFill>
                <a:schemeClr val="accent5">
                  <a:lumMod val="60000"/>
                  <a:lumOff val="40000"/>
                </a:schemeClr>
              </a:solidFill>
            </a:rPr>
            <a:t>warnings</a:t>
          </a:r>
          <a:r>
            <a:rPr lang="nl-NL" sz="1100" kern="1200" dirty="0">
              <a:solidFill>
                <a:schemeClr val="accent5">
                  <a:lumMod val="60000"/>
                  <a:lumOff val="40000"/>
                </a:schemeClr>
              </a:solidFill>
            </a:rPr>
            <a:t>)</a:t>
          </a:r>
        </a:p>
      </dsp:txBody>
      <dsp:txXfrm>
        <a:off x="1255289" y="1024055"/>
        <a:ext cx="1255289" cy="1143424"/>
      </dsp:txXfrm>
    </dsp:sp>
    <dsp:sp modelId="{25A02B7C-FD52-45F3-9960-70E034CB2703}">
      <dsp:nvSpPr>
        <dsp:cNvPr id="0" name=""/>
        <dsp:cNvSpPr/>
      </dsp:nvSpPr>
      <dsp:spPr>
        <a:xfrm>
          <a:off x="2510579" y="764186"/>
          <a:ext cx="1565036" cy="593564"/>
        </a:xfrm>
        <a:prstGeom prst="rightArrow">
          <a:avLst>
            <a:gd name="adj1" fmla="val 50000"/>
            <a:gd name="adj2" fmla="val 50000"/>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Psort.py</a:t>
          </a:r>
        </a:p>
      </dsp:txBody>
      <dsp:txXfrm>
        <a:off x="2510579" y="912577"/>
        <a:ext cx="1416645" cy="296782"/>
      </dsp:txXfrm>
    </dsp:sp>
    <dsp:sp modelId="{A8DA56D0-01E6-44E0-A1E9-2B8E060EF0B7}">
      <dsp:nvSpPr>
        <dsp:cNvPr id="0" name=""/>
        <dsp:cNvSpPr/>
      </dsp:nvSpPr>
      <dsp:spPr>
        <a:xfrm>
          <a:off x="2510579" y="1221910"/>
          <a:ext cx="1255289" cy="1126690"/>
        </a:xfrm>
        <a:prstGeom prst="rect">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Input: </a:t>
          </a:r>
          <a:r>
            <a:rPr lang="nl-NL" sz="1100" kern="1200" dirty="0" err="1">
              <a:solidFill>
                <a:schemeClr val="accent5">
                  <a:lumMod val="60000"/>
                  <a:lumOff val="40000"/>
                </a:schemeClr>
              </a:solidFill>
            </a:rPr>
            <a:t>plaso</a:t>
          </a:r>
          <a:r>
            <a:rPr lang="nl-NL" sz="1100" kern="1200" dirty="0">
              <a:solidFill>
                <a:schemeClr val="accent5">
                  <a:lumMod val="60000"/>
                  <a:lumOff val="40000"/>
                </a:schemeClr>
              </a:solidFill>
            </a:rPr>
            <a:t> file</a:t>
          </a:r>
        </a:p>
        <a:p>
          <a:pPr lvl="0" algn="l" defTabSz="488950">
            <a:lnSpc>
              <a:spcPct val="90000"/>
            </a:lnSpc>
            <a:spcBef>
              <a:spcPct val="0"/>
            </a:spcBef>
            <a:spcAft>
              <a:spcPct val="35000"/>
            </a:spcAft>
          </a:pPr>
          <a:r>
            <a:rPr lang="nl-NL" sz="1100" kern="1200" dirty="0">
              <a:solidFill>
                <a:schemeClr val="accent5">
                  <a:lumMod val="60000"/>
                  <a:lumOff val="40000"/>
                </a:schemeClr>
              </a:solidFill>
            </a:rPr>
            <a:t>Output: </a:t>
          </a:r>
          <a:r>
            <a:rPr lang="nl-NL" sz="1100" kern="1200" dirty="0" err="1">
              <a:solidFill>
                <a:schemeClr val="accent5">
                  <a:lumMod val="60000"/>
                  <a:lumOff val="40000"/>
                </a:schemeClr>
              </a:solidFill>
            </a:rPr>
            <a:t>csv</a:t>
          </a:r>
          <a:r>
            <a:rPr lang="nl-NL" sz="1100" kern="1200" dirty="0">
              <a:solidFill>
                <a:schemeClr val="accent5">
                  <a:lumMod val="60000"/>
                  <a:lumOff val="40000"/>
                </a:schemeClr>
              </a:solidFill>
            </a:rPr>
            <a:t>, </a:t>
          </a:r>
          <a:r>
            <a:rPr lang="nl-NL" sz="1100" kern="1200" dirty="0" err="1">
              <a:solidFill>
                <a:schemeClr val="accent5">
                  <a:lumMod val="60000"/>
                  <a:lumOff val="40000"/>
                </a:schemeClr>
              </a:solidFill>
            </a:rPr>
            <a:t>xlsx</a:t>
          </a:r>
          <a:r>
            <a:rPr lang="nl-NL" sz="1100" kern="1200" dirty="0">
              <a:solidFill>
                <a:schemeClr val="accent5">
                  <a:lumMod val="60000"/>
                  <a:lumOff val="40000"/>
                </a:schemeClr>
              </a:solidFill>
            </a:rPr>
            <a:t> and </a:t>
          </a:r>
          <a:r>
            <a:rPr lang="nl-NL" sz="1100" kern="1200" dirty="0" err="1">
              <a:solidFill>
                <a:schemeClr val="accent5">
                  <a:lumMod val="60000"/>
                  <a:lumOff val="40000"/>
                </a:schemeClr>
              </a:solidFill>
            </a:rPr>
            <a:t>others</a:t>
          </a:r>
          <a:endParaRPr lang="nl-NL" sz="1100" kern="1200" dirty="0">
            <a:solidFill>
              <a:schemeClr val="accent5">
                <a:lumMod val="60000"/>
                <a:lumOff val="40000"/>
              </a:schemeClr>
            </a:solidFill>
          </a:endParaRPr>
        </a:p>
        <a:p>
          <a:pPr lvl="0" algn="l" defTabSz="488950">
            <a:lnSpc>
              <a:spcPct val="90000"/>
            </a:lnSpc>
            <a:spcBef>
              <a:spcPct val="0"/>
            </a:spcBef>
            <a:spcAft>
              <a:spcPct val="35000"/>
            </a:spcAft>
          </a:pPr>
          <a:r>
            <a:rPr lang="nl-NL" sz="1100" kern="1200" dirty="0">
              <a:solidFill>
                <a:schemeClr val="accent5">
                  <a:lumMod val="60000"/>
                  <a:lumOff val="40000"/>
                </a:schemeClr>
              </a:solidFill>
            </a:rPr>
            <a:t>Filtering and </a:t>
          </a:r>
          <a:r>
            <a:rPr lang="nl-NL" sz="1100" kern="1200" dirty="0" err="1">
              <a:solidFill>
                <a:schemeClr val="accent5">
                  <a:lumMod val="60000"/>
                  <a:lumOff val="40000"/>
                </a:schemeClr>
              </a:solidFill>
            </a:rPr>
            <a:t>formatting</a:t>
          </a:r>
          <a:endParaRPr lang="nl-NL" sz="1100" kern="1200" dirty="0">
            <a:solidFill>
              <a:schemeClr val="accent5">
                <a:lumMod val="60000"/>
                <a:lumOff val="40000"/>
              </a:schemeClr>
            </a:solidFill>
          </a:endParaRPr>
        </a:p>
      </dsp:txBody>
      <dsp:txXfrm>
        <a:off x="2510579" y="1221910"/>
        <a:ext cx="1255289" cy="11266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DF48C-249F-4501-A865-85E303794E19}">
      <dsp:nvSpPr>
        <dsp:cNvPr id="0" name=""/>
        <dsp:cNvSpPr/>
      </dsp:nvSpPr>
      <dsp:spPr>
        <a:xfrm>
          <a:off x="0" y="368476"/>
          <a:ext cx="4075616" cy="593564"/>
        </a:xfrm>
        <a:prstGeom prst="rightArrow">
          <a:avLst>
            <a:gd name="adj1" fmla="val 50000"/>
            <a:gd name="adj2" fmla="val 50000"/>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Log2timeline.py</a:t>
          </a:r>
        </a:p>
      </dsp:txBody>
      <dsp:txXfrm>
        <a:off x="0" y="516867"/>
        <a:ext cx="3927225" cy="296782"/>
      </dsp:txXfrm>
    </dsp:sp>
    <dsp:sp modelId="{9A70625B-9603-4353-8668-B099D64D3188}">
      <dsp:nvSpPr>
        <dsp:cNvPr id="0" name=""/>
        <dsp:cNvSpPr/>
      </dsp:nvSpPr>
      <dsp:spPr>
        <a:xfrm>
          <a:off x="0" y="822346"/>
          <a:ext cx="1255289" cy="1143424"/>
        </a:xfrm>
        <a:prstGeom prst="rect">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Input: data</a:t>
          </a:r>
        </a:p>
        <a:p>
          <a:pPr lvl="0" algn="l" defTabSz="488950">
            <a:lnSpc>
              <a:spcPct val="90000"/>
            </a:lnSpc>
            <a:spcBef>
              <a:spcPct val="0"/>
            </a:spcBef>
            <a:spcAft>
              <a:spcPct val="35000"/>
            </a:spcAft>
          </a:pPr>
          <a:r>
            <a:rPr lang="nl-NL" sz="1100" kern="1200" dirty="0">
              <a:solidFill>
                <a:schemeClr val="accent5">
                  <a:lumMod val="60000"/>
                  <a:lumOff val="40000"/>
                </a:schemeClr>
              </a:solidFill>
            </a:rPr>
            <a:t>Output: </a:t>
          </a:r>
          <a:r>
            <a:rPr lang="nl-NL" sz="1100" kern="1200" dirty="0" err="1">
              <a:solidFill>
                <a:schemeClr val="accent5">
                  <a:lumMod val="60000"/>
                  <a:lumOff val="40000"/>
                </a:schemeClr>
              </a:solidFill>
            </a:rPr>
            <a:t>plaso</a:t>
          </a:r>
          <a:r>
            <a:rPr lang="nl-NL" sz="1100" kern="1200" dirty="0">
              <a:solidFill>
                <a:schemeClr val="accent5">
                  <a:lumMod val="60000"/>
                  <a:lumOff val="40000"/>
                </a:schemeClr>
              </a:solidFill>
            </a:rPr>
            <a:t> file</a:t>
          </a:r>
        </a:p>
        <a:p>
          <a:pPr lvl="0" algn="l" defTabSz="488950">
            <a:lnSpc>
              <a:spcPct val="90000"/>
            </a:lnSpc>
            <a:spcBef>
              <a:spcPct val="0"/>
            </a:spcBef>
            <a:spcAft>
              <a:spcPct val="35000"/>
            </a:spcAft>
          </a:pPr>
          <a:r>
            <a:rPr lang="nl-NL" sz="1100" kern="1200" dirty="0">
              <a:solidFill>
                <a:schemeClr val="accent5">
                  <a:lumMod val="60000"/>
                  <a:lumOff val="40000"/>
                </a:schemeClr>
              </a:solidFill>
            </a:rPr>
            <a:t>File filters</a:t>
          </a:r>
        </a:p>
        <a:p>
          <a:pPr lvl="0" algn="l" defTabSz="488950">
            <a:lnSpc>
              <a:spcPct val="90000"/>
            </a:lnSpc>
            <a:spcBef>
              <a:spcPct val="0"/>
            </a:spcBef>
            <a:spcAft>
              <a:spcPct val="35000"/>
            </a:spcAft>
          </a:pPr>
          <a:r>
            <a:rPr lang="nl-NL" sz="1100" kern="1200" dirty="0" err="1">
              <a:solidFill>
                <a:schemeClr val="accent5">
                  <a:lumMod val="60000"/>
                  <a:lumOff val="40000"/>
                </a:schemeClr>
              </a:solidFill>
            </a:rPr>
            <a:t>Parse</a:t>
          </a:r>
          <a:r>
            <a:rPr lang="nl-NL" sz="1100" kern="1200" dirty="0">
              <a:solidFill>
                <a:schemeClr val="accent5">
                  <a:lumMod val="60000"/>
                  <a:lumOff val="40000"/>
                </a:schemeClr>
              </a:solidFill>
            </a:rPr>
            <a:t> filters</a:t>
          </a:r>
        </a:p>
      </dsp:txBody>
      <dsp:txXfrm>
        <a:off x="0" y="822346"/>
        <a:ext cx="1255289" cy="1143424"/>
      </dsp:txXfrm>
    </dsp:sp>
    <dsp:sp modelId="{DD3AA1BB-A66A-41A4-922E-63C9DCE6B1AB}">
      <dsp:nvSpPr>
        <dsp:cNvPr id="0" name=""/>
        <dsp:cNvSpPr/>
      </dsp:nvSpPr>
      <dsp:spPr>
        <a:xfrm>
          <a:off x="1255289" y="566331"/>
          <a:ext cx="2820326" cy="593564"/>
        </a:xfrm>
        <a:prstGeom prst="rightArrow">
          <a:avLst>
            <a:gd name="adj1" fmla="val 50000"/>
            <a:gd name="adj2" fmla="val 50000"/>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Pinfo.py</a:t>
          </a:r>
        </a:p>
      </dsp:txBody>
      <dsp:txXfrm>
        <a:off x="1255289" y="714722"/>
        <a:ext cx="2671935" cy="296782"/>
      </dsp:txXfrm>
    </dsp:sp>
    <dsp:sp modelId="{1712C68D-28F6-416B-8FD6-423322E0588B}">
      <dsp:nvSpPr>
        <dsp:cNvPr id="0" name=""/>
        <dsp:cNvSpPr/>
      </dsp:nvSpPr>
      <dsp:spPr>
        <a:xfrm>
          <a:off x="1255289" y="1024055"/>
          <a:ext cx="1255289" cy="1143424"/>
        </a:xfrm>
        <a:prstGeom prst="rect">
          <a:avLst/>
        </a:prstGeom>
        <a:solidFill>
          <a:schemeClr val="accent5">
            <a:lumMod val="20000"/>
            <a:lumOff val="80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Input: </a:t>
          </a:r>
          <a:r>
            <a:rPr lang="nl-NL" sz="1100" kern="1200" dirty="0" err="1">
              <a:solidFill>
                <a:schemeClr val="accent5">
                  <a:lumMod val="60000"/>
                  <a:lumOff val="40000"/>
                </a:schemeClr>
              </a:solidFill>
            </a:rPr>
            <a:t>plaso</a:t>
          </a:r>
          <a:r>
            <a:rPr lang="nl-NL" sz="1100" kern="1200" dirty="0">
              <a:solidFill>
                <a:schemeClr val="accent5">
                  <a:lumMod val="60000"/>
                  <a:lumOff val="40000"/>
                </a:schemeClr>
              </a:solidFill>
            </a:rPr>
            <a:t> file</a:t>
          </a:r>
        </a:p>
        <a:p>
          <a:pPr lvl="0" algn="l" defTabSz="488950">
            <a:lnSpc>
              <a:spcPct val="90000"/>
            </a:lnSpc>
            <a:spcBef>
              <a:spcPct val="0"/>
            </a:spcBef>
            <a:spcAft>
              <a:spcPct val="35000"/>
            </a:spcAft>
          </a:pPr>
          <a:r>
            <a:rPr lang="nl-NL" sz="1100" kern="1200" dirty="0">
              <a:solidFill>
                <a:schemeClr val="accent5">
                  <a:lumMod val="60000"/>
                  <a:lumOff val="40000"/>
                </a:schemeClr>
              </a:solidFill>
            </a:rPr>
            <a:t>Output: information about </a:t>
          </a:r>
          <a:r>
            <a:rPr lang="nl-NL" sz="1100" kern="1200" dirty="0" err="1">
              <a:solidFill>
                <a:schemeClr val="accent5">
                  <a:lumMod val="60000"/>
                  <a:lumOff val="40000"/>
                </a:schemeClr>
              </a:solidFill>
            </a:rPr>
            <a:t>the</a:t>
          </a:r>
          <a:r>
            <a:rPr lang="nl-NL" sz="1100" kern="1200" dirty="0">
              <a:solidFill>
                <a:schemeClr val="accent5">
                  <a:lumMod val="60000"/>
                  <a:lumOff val="40000"/>
                </a:schemeClr>
              </a:solidFill>
            </a:rPr>
            <a:t> </a:t>
          </a:r>
          <a:r>
            <a:rPr lang="nl-NL" sz="1100" kern="1200" dirty="0" err="1">
              <a:solidFill>
                <a:schemeClr val="accent5">
                  <a:lumMod val="60000"/>
                  <a:lumOff val="40000"/>
                </a:schemeClr>
              </a:solidFill>
            </a:rPr>
            <a:t>plaso</a:t>
          </a:r>
          <a:r>
            <a:rPr lang="nl-NL" sz="1100" kern="1200" dirty="0">
              <a:solidFill>
                <a:schemeClr val="accent5">
                  <a:lumMod val="60000"/>
                  <a:lumOff val="40000"/>
                </a:schemeClr>
              </a:solidFill>
            </a:rPr>
            <a:t> file (events, </a:t>
          </a:r>
          <a:r>
            <a:rPr lang="nl-NL" sz="1100" kern="1200" dirty="0" err="1">
              <a:solidFill>
                <a:schemeClr val="accent5">
                  <a:lumMod val="60000"/>
                  <a:lumOff val="40000"/>
                </a:schemeClr>
              </a:solidFill>
            </a:rPr>
            <a:t>reports</a:t>
          </a:r>
          <a:r>
            <a:rPr lang="nl-NL" sz="1100" kern="1200" dirty="0">
              <a:solidFill>
                <a:schemeClr val="accent5">
                  <a:lumMod val="60000"/>
                  <a:lumOff val="40000"/>
                </a:schemeClr>
              </a:solidFill>
            </a:rPr>
            <a:t>, </a:t>
          </a:r>
          <a:r>
            <a:rPr lang="nl-NL" sz="1100" kern="1200" dirty="0" err="1">
              <a:solidFill>
                <a:schemeClr val="accent5">
                  <a:lumMod val="60000"/>
                  <a:lumOff val="40000"/>
                </a:schemeClr>
              </a:solidFill>
            </a:rPr>
            <a:t>sessions</a:t>
          </a:r>
          <a:r>
            <a:rPr lang="nl-NL" sz="1100" kern="1200" dirty="0">
              <a:solidFill>
                <a:schemeClr val="accent5">
                  <a:lumMod val="60000"/>
                  <a:lumOff val="40000"/>
                </a:schemeClr>
              </a:solidFill>
            </a:rPr>
            <a:t>, sources, </a:t>
          </a:r>
          <a:r>
            <a:rPr lang="nl-NL" sz="1100" kern="1200" dirty="0" err="1">
              <a:solidFill>
                <a:schemeClr val="accent5">
                  <a:lumMod val="60000"/>
                  <a:lumOff val="40000"/>
                </a:schemeClr>
              </a:solidFill>
            </a:rPr>
            <a:t>warnings</a:t>
          </a:r>
          <a:r>
            <a:rPr lang="nl-NL" sz="1100" kern="1200" dirty="0">
              <a:solidFill>
                <a:schemeClr val="accent5">
                  <a:lumMod val="60000"/>
                  <a:lumOff val="40000"/>
                </a:schemeClr>
              </a:solidFill>
            </a:rPr>
            <a:t>)</a:t>
          </a:r>
        </a:p>
      </dsp:txBody>
      <dsp:txXfrm>
        <a:off x="1255289" y="1024055"/>
        <a:ext cx="1255289" cy="1143424"/>
      </dsp:txXfrm>
    </dsp:sp>
    <dsp:sp modelId="{25A02B7C-FD52-45F3-9960-70E034CB2703}">
      <dsp:nvSpPr>
        <dsp:cNvPr id="0" name=""/>
        <dsp:cNvSpPr/>
      </dsp:nvSpPr>
      <dsp:spPr>
        <a:xfrm>
          <a:off x="2510579" y="764186"/>
          <a:ext cx="1565036" cy="593564"/>
        </a:xfrm>
        <a:prstGeom prst="rightArrow">
          <a:avLst>
            <a:gd name="adj1" fmla="val 50000"/>
            <a:gd name="adj2" fmla="val 50000"/>
          </a:avLst>
        </a:prstGeom>
        <a:solidFill>
          <a:schemeClr val="accent5">
            <a:lumMod val="75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254000" bIns="94228" numCol="1" spcCol="1270" anchor="ctr"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Psort.py</a:t>
          </a:r>
        </a:p>
      </dsp:txBody>
      <dsp:txXfrm>
        <a:off x="2510579" y="912577"/>
        <a:ext cx="1416645" cy="296782"/>
      </dsp:txXfrm>
    </dsp:sp>
    <dsp:sp modelId="{A8DA56D0-01E6-44E0-A1E9-2B8E060EF0B7}">
      <dsp:nvSpPr>
        <dsp:cNvPr id="0" name=""/>
        <dsp:cNvSpPr/>
      </dsp:nvSpPr>
      <dsp:spPr>
        <a:xfrm>
          <a:off x="2510579" y="1221910"/>
          <a:ext cx="1255289" cy="1126690"/>
        </a:xfrm>
        <a:prstGeom prst="rect">
          <a:avLst/>
        </a:prstGeom>
        <a:solidFill>
          <a:schemeClr val="accent5">
            <a:lumMod val="75000"/>
          </a:schemeClr>
        </a:solidFill>
        <a:ln w="25400" cap="flat" cmpd="sng" algn="ctr">
          <a:solidFill>
            <a:schemeClr val="accent5">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nl-NL" sz="1100" kern="1200" dirty="0">
              <a:solidFill>
                <a:schemeClr val="accent5">
                  <a:lumMod val="60000"/>
                  <a:lumOff val="40000"/>
                </a:schemeClr>
              </a:solidFill>
            </a:rPr>
            <a:t>Input: </a:t>
          </a:r>
          <a:r>
            <a:rPr lang="nl-NL" sz="1100" kern="1200" dirty="0" err="1">
              <a:solidFill>
                <a:schemeClr val="accent5">
                  <a:lumMod val="60000"/>
                  <a:lumOff val="40000"/>
                </a:schemeClr>
              </a:solidFill>
            </a:rPr>
            <a:t>plaso</a:t>
          </a:r>
          <a:r>
            <a:rPr lang="nl-NL" sz="1100" kern="1200" dirty="0">
              <a:solidFill>
                <a:schemeClr val="accent5">
                  <a:lumMod val="60000"/>
                  <a:lumOff val="40000"/>
                </a:schemeClr>
              </a:solidFill>
            </a:rPr>
            <a:t> file</a:t>
          </a:r>
        </a:p>
        <a:p>
          <a:pPr lvl="0" algn="l" defTabSz="488950">
            <a:lnSpc>
              <a:spcPct val="90000"/>
            </a:lnSpc>
            <a:spcBef>
              <a:spcPct val="0"/>
            </a:spcBef>
            <a:spcAft>
              <a:spcPct val="35000"/>
            </a:spcAft>
          </a:pPr>
          <a:r>
            <a:rPr lang="nl-NL" sz="1100" kern="1200" dirty="0">
              <a:solidFill>
                <a:schemeClr val="accent5">
                  <a:lumMod val="60000"/>
                  <a:lumOff val="40000"/>
                </a:schemeClr>
              </a:solidFill>
            </a:rPr>
            <a:t>Output: </a:t>
          </a:r>
          <a:r>
            <a:rPr lang="nl-NL" sz="1100" kern="1200" dirty="0" err="1">
              <a:solidFill>
                <a:schemeClr val="accent5">
                  <a:lumMod val="60000"/>
                  <a:lumOff val="40000"/>
                </a:schemeClr>
              </a:solidFill>
            </a:rPr>
            <a:t>csv</a:t>
          </a:r>
          <a:r>
            <a:rPr lang="nl-NL" sz="1100" kern="1200" dirty="0">
              <a:solidFill>
                <a:schemeClr val="accent5">
                  <a:lumMod val="60000"/>
                  <a:lumOff val="40000"/>
                </a:schemeClr>
              </a:solidFill>
            </a:rPr>
            <a:t>, </a:t>
          </a:r>
          <a:r>
            <a:rPr lang="nl-NL" sz="1100" kern="1200" dirty="0" err="1">
              <a:solidFill>
                <a:schemeClr val="accent5">
                  <a:lumMod val="60000"/>
                  <a:lumOff val="40000"/>
                </a:schemeClr>
              </a:solidFill>
            </a:rPr>
            <a:t>xlsx</a:t>
          </a:r>
          <a:r>
            <a:rPr lang="nl-NL" sz="1100" kern="1200" dirty="0">
              <a:solidFill>
                <a:schemeClr val="accent5">
                  <a:lumMod val="60000"/>
                  <a:lumOff val="40000"/>
                </a:schemeClr>
              </a:solidFill>
            </a:rPr>
            <a:t> and </a:t>
          </a:r>
          <a:r>
            <a:rPr lang="nl-NL" sz="1100" kern="1200" dirty="0" err="1">
              <a:solidFill>
                <a:schemeClr val="accent5">
                  <a:lumMod val="60000"/>
                  <a:lumOff val="40000"/>
                </a:schemeClr>
              </a:solidFill>
            </a:rPr>
            <a:t>others</a:t>
          </a:r>
          <a:endParaRPr lang="nl-NL" sz="1100" kern="1200" dirty="0">
            <a:solidFill>
              <a:schemeClr val="accent5">
                <a:lumMod val="60000"/>
                <a:lumOff val="40000"/>
              </a:schemeClr>
            </a:solidFill>
          </a:endParaRPr>
        </a:p>
        <a:p>
          <a:pPr lvl="0" algn="l" defTabSz="488950">
            <a:lnSpc>
              <a:spcPct val="90000"/>
            </a:lnSpc>
            <a:spcBef>
              <a:spcPct val="0"/>
            </a:spcBef>
            <a:spcAft>
              <a:spcPct val="35000"/>
            </a:spcAft>
          </a:pPr>
          <a:r>
            <a:rPr lang="nl-NL" sz="1100" kern="1200" dirty="0">
              <a:solidFill>
                <a:schemeClr val="accent5">
                  <a:lumMod val="60000"/>
                  <a:lumOff val="40000"/>
                </a:schemeClr>
              </a:solidFill>
            </a:rPr>
            <a:t>Filtering and </a:t>
          </a:r>
          <a:r>
            <a:rPr lang="nl-NL" sz="1100" kern="1200" dirty="0" err="1">
              <a:solidFill>
                <a:schemeClr val="accent5">
                  <a:lumMod val="60000"/>
                  <a:lumOff val="40000"/>
                </a:schemeClr>
              </a:solidFill>
            </a:rPr>
            <a:t>formatting</a:t>
          </a:r>
          <a:endParaRPr lang="nl-NL" sz="1100" kern="1200" dirty="0">
            <a:solidFill>
              <a:schemeClr val="accent5">
                <a:lumMod val="60000"/>
                <a:lumOff val="40000"/>
              </a:schemeClr>
            </a:solidFill>
          </a:endParaRPr>
        </a:p>
      </dsp:txBody>
      <dsp:txXfrm>
        <a:off x="2510579" y="1221910"/>
        <a:ext cx="1255289" cy="1126690"/>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7CE224C0-411E-4EEB-BDAD-3AEC876A4CFC}" type="datetime1">
              <a:rPr lang="nl-NL" altLang="sk-SK"/>
              <a:pPr/>
              <a:t>19-8-2024</a:t>
            </a:fld>
            <a:endParaRPr lang="nl-NL" altLang="sk-SK"/>
          </a:p>
        </p:txBody>
      </p:sp>
      <p:sp>
        <p:nvSpPr>
          <p:cNvPr id="4" name="Tijdelijke aanduiding voor voettekst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5" name="Tijdelijke aanduiding voor dianummer 4"/>
          <p:cNvSpPr>
            <a:spLocks noGrp="1"/>
          </p:cNvSpPr>
          <p:nvPr>
            <p:ph type="sldNum" sz="quarter" idx="3"/>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8161E0C-1A41-4FA2-A463-61F733334628}" type="slidenum">
              <a:rPr lang="nl-NL" altLang="sk-SK"/>
              <a:pPr/>
              <a:t>‹nr.›</a:t>
            </a:fld>
            <a:endParaRPr lang="nl-NL" altLang="sk-SK"/>
          </a:p>
        </p:txBody>
      </p:sp>
    </p:spTree>
    <p:extLst>
      <p:ext uri="{BB962C8B-B14F-4D97-AF65-F5344CB8AC3E}">
        <p14:creationId xmlns:p14="http://schemas.microsoft.com/office/powerpoint/2010/main" val="41195265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3850443" y="0"/>
            <a:ext cx="2945659" cy="496411"/>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9A4D05BA-4837-4EBD-AF46-D8BC8F895E62}" type="datetime1">
              <a:rPr lang="nl-NL" altLang="sk-SK"/>
              <a:pPr/>
              <a:t>19-8-2024</a:t>
            </a:fld>
            <a:endParaRPr lang="nl-NL" altLang="sk-SK"/>
          </a:p>
        </p:txBody>
      </p:sp>
      <p:sp>
        <p:nvSpPr>
          <p:cNvPr id="4" name="Tijdelijke aanduiding voor dia-afbeelding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79768" y="4715907"/>
            <a:ext cx="5438140" cy="4467701"/>
          </a:xfrm>
          <a:prstGeom prst="rect">
            <a:avLst/>
          </a:prstGeom>
        </p:spPr>
        <p:txBody>
          <a:bodyPr vert="horz" lIns="91440" tIns="45720" rIns="91440" bIns="45720" rtlCol="0">
            <a:normAutofit/>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6" name="Tijdelijke aanduiding voor voettekst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7" name="Tijdelijke aanduiding voor dianummer 6"/>
          <p:cNvSpPr>
            <a:spLocks noGrp="1"/>
          </p:cNvSpPr>
          <p:nvPr>
            <p:ph type="sldNum" sz="quarter" idx="5"/>
          </p:nvPr>
        </p:nvSpPr>
        <p:spPr>
          <a:xfrm>
            <a:off x="3850443" y="9430091"/>
            <a:ext cx="2945659" cy="496411"/>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2F6A340-D78A-45AC-AA6D-965B59E8BDC8}" type="slidenum">
              <a:rPr lang="nl-NL" altLang="sk-SK"/>
              <a:pPr/>
              <a:t>‹nr.›</a:t>
            </a:fld>
            <a:endParaRPr lang="nl-NL" altLang="sk-SK"/>
          </a:p>
        </p:txBody>
      </p:sp>
    </p:spTree>
    <p:extLst>
      <p:ext uri="{BB962C8B-B14F-4D97-AF65-F5344CB8AC3E}">
        <p14:creationId xmlns:p14="http://schemas.microsoft.com/office/powerpoint/2010/main" val="258121335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laso.readthedocs.io/en/latest/sources/user/Scribbles-about-events.md#what-is-an-even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b="1" i="0" dirty="0" err="1">
                <a:solidFill>
                  <a:srgbClr val="404040"/>
                </a:solidFill>
                <a:effectLst/>
                <a:latin typeface="Lato"/>
              </a:rPr>
              <a:t>image_export</a:t>
            </a:r>
            <a:r>
              <a:rPr lang="en-US" b="0" i="0" dirty="0">
                <a:solidFill>
                  <a:srgbClr val="404040"/>
                </a:solidFill>
                <a:effectLst/>
                <a:latin typeface="Lato"/>
              </a:rPr>
              <a:t> is a command line tool to export file content from a storage media image or device based on various filter criteria, such as extension names, filter paths, file format signature identifiers, file creation date and time ranges, etc.</a:t>
            </a:r>
          </a:p>
          <a:p>
            <a:pPr algn="l"/>
            <a:r>
              <a:rPr lang="en-US" b="1" i="0" dirty="0">
                <a:solidFill>
                  <a:srgbClr val="404040"/>
                </a:solidFill>
                <a:effectLst/>
                <a:latin typeface="Lato"/>
              </a:rPr>
              <a:t>log2timeline</a:t>
            </a:r>
            <a:r>
              <a:rPr lang="en-US" b="0" i="0" dirty="0">
                <a:solidFill>
                  <a:srgbClr val="404040"/>
                </a:solidFill>
                <a:effectLst/>
                <a:latin typeface="Lato"/>
              </a:rPr>
              <a:t> is a command line tool to extract </a:t>
            </a:r>
            <a:r>
              <a:rPr lang="en-US" b="0" i="0" u="none" strike="noStrike" dirty="0">
                <a:solidFill>
                  <a:srgbClr val="2980B9"/>
                </a:solidFill>
                <a:effectLst/>
                <a:latin typeface="Lato"/>
                <a:hlinkClick r:id="rId3"/>
              </a:rPr>
              <a:t>events</a:t>
            </a:r>
            <a:r>
              <a:rPr lang="en-US" b="0" i="0" dirty="0">
                <a:solidFill>
                  <a:srgbClr val="404040"/>
                </a:solidFill>
                <a:effectLst/>
                <a:latin typeface="Lato"/>
              </a:rPr>
              <a:t> from individual files, recursing a directory (e.g. mount point) or storage media image or device. log2timeline creates a </a:t>
            </a:r>
            <a:r>
              <a:rPr lang="en-US" b="0" i="0" dirty="0" err="1">
                <a:solidFill>
                  <a:srgbClr val="404040"/>
                </a:solidFill>
                <a:effectLst/>
                <a:latin typeface="Lato"/>
              </a:rPr>
              <a:t>Plaso</a:t>
            </a:r>
            <a:r>
              <a:rPr lang="en-US" b="0" i="0" dirty="0">
                <a:solidFill>
                  <a:srgbClr val="404040"/>
                </a:solidFill>
                <a:effectLst/>
                <a:latin typeface="Lato"/>
              </a:rPr>
              <a:t> storage file which can be analyzed with the </a:t>
            </a:r>
            <a:r>
              <a:rPr lang="en-US" b="0" i="0" dirty="0" err="1">
                <a:solidFill>
                  <a:srgbClr val="404040"/>
                </a:solidFill>
                <a:effectLst/>
                <a:latin typeface="Lato"/>
              </a:rPr>
              <a:t>pinfo</a:t>
            </a:r>
            <a:r>
              <a:rPr lang="en-US" b="0" i="0" dirty="0">
                <a:solidFill>
                  <a:srgbClr val="404040"/>
                </a:solidFill>
                <a:effectLst/>
                <a:latin typeface="Lato"/>
              </a:rPr>
              <a:t> and </a:t>
            </a:r>
            <a:r>
              <a:rPr lang="en-US" b="0" i="0" dirty="0" err="1">
                <a:solidFill>
                  <a:srgbClr val="404040"/>
                </a:solidFill>
                <a:effectLst/>
                <a:latin typeface="Lato"/>
              </a:rPr>
              <a:t>psort</a:t>
            </a:r>
            <a:r>
              <a:rPr lang="en-US" b="0" i="0" dirty="0">
                <a:solidFill>
                  <a:srgbClr val="404040"/>
                </a:solidFill>
                <a:effectLst/>
                <a:latin typeface="Lato"/>
              </a:rPr>
              <a:t> tools.</a:t>
            </a:r>
          </a:p>
          <a:p>
            <a:pPr algn="l"/>
            <a:r>
              <a:rPr lang="en-US" b="0" i="0" dirty="0">
                <a:solidFill>
                  <a:srgbClr val="404040"/>
                </a:solidFill>
                <a:effectLst/>
                <a:latin typeface="Lato"/>
              </a:rPr>
              <a:t>The </a:t>
            </a:r>
            <a:r>
              <a:rPr lang="en-US" b="0" i="0" dirty="0" err="1">
                <a:solidFill>
                  <a:srgbClr val="404040"/>
                </a:solidFill>
                <a:effectLst/>
                <a:latin typeface="Lato"/>
              </a:rPr>
              <a:t>Plaso</a:t>
            </a:r>
            <a:r>
              <a:rPr lang="en-US" b="0" i="0" dirty="0">
                <a:solidFill>
                  <a:srgbClr val="404040"/>
                </a:solidFill>
                <a:effectLst/>
                <a:latin typeface="Lato"/>
              </a:rPr>
              <a:t> storage file contains the extracted events and various metadata about the collection process alongside information collected from the source data. It may also contain information about tags applied to events and reports from analysis plugins.</a:t>
            </a:r>
          </a:p>
          <a:p>
            <a:pPr algn="l"/>
            <a:r>
              <a:rPr lang="en-US" b="1" i="0" dirty="0" err="1">
                <a:solidFill>
                  <a:srgbClr val="404040"/>
                </a:solidFill>
                <a:effectLst/>
                <a:latin typeface="Lato"/>
              </a:rPr>
              <a:t>pinfo</a:t>
            </a:r>
            <a:r>
              <a:rPr lang="en-US" b="0" i="0" dirty="0">
                <a:solidFill>
                  <a:srgbClr val="404040"/>
                </a:solidFill>
                <a:effectLst/>
                <a:latin typeface="Lato"/>
              </a:rPr>
              <a:t> is a command line tool to provide information about the contents of a </a:t>
            </a:r>
            <a:r>
              <a:rPr lang="en-US" b="0" i="0" dirty="0" err="1">
                <a:solidFill>
                  <a:srgbClr val="404040"/>
                </a:solidFill>
                <a:effectLst/>
                <a:latin typeface="Lato"/>
              </a:rPr>
              <a:t>Plaso</a:t>
            </a:r>
            <a:r>
              <a:rPr lang="en-US" b="0" i="0" dirty="0">
                <a:solidFill>
                  <a:srgbClr val="404040"/>
                </a:solidFill>
                <a:effectLst/>
                <a:latin typeface="Lato"/>
              </a:rPr>
              <a:t> storage file.</a:t>
            </a:r>
          </a:p>
          <a:p>
            <a:pPr algn="l"/>
            <a:r>
              <a:rPr lang="en-US" b="1" i="0" dirty="0" err="1">
                <a:solidFill>
                  <a:srgbClr val="404040"/>
                </a:solidFill>
                <a:effectLst/>
                <a:latin typeface="Lato"/>
              </a:rPr>
              <a:t>psort</a:t>
            </a:r>
            <a:r>
              <a:rPr lang="en-US" b="0" i="0" dirty="0">
                <a:solidFill>
                  <a:srgbClr val="404040"/>
                </a:solidFill>
                <a:effectLst/>
                <a:latin typeface="Lato"/>
              </a:rPr>
              <a:t> is a command line tool to post-process </a:t>
            </a:r>
            <a:r>
              <a:rPr lang="en-US" b="0" i="0" dirty="0" err="1">
                <a:solidFill>
                  <a:srgbClr val="404040"/>
                </a:solidFill>
                <a:effectLst/>
                <a:latin typeface="Lato"/>
              </a:rPr>
              <a:t>Plaso</a:t>
            </a:r>
            <a:r>
              <a:rPr lang="en-US" b="0" i="0" dirty="0">
                <a:solidFill>
                  <a:srgbClr val="404040"/>
                </a:solidFill>
                <a:effectLst/>
                <a:latin typeface="Lato"/>
              </a:rPr>
              <a:t> storage files. It allows you to filter, sort and run automatic analysis on the contents of </a:t>
            </a:r>
            <a:r>
              <a:rPr lang="en-US" b="0" i="0" dirty="0" err="1">
                <a:solidFill>
                  <a:srgbClr val="404040"/>
                </a:solidFill>
                <a:effectLst/>
                <a:latin typeface="Lato"/>
              </a:rPr>
              <a:t>Plaso</a:t>
            </a:r>
            <a:r>
              <a:rPr lang="en-US" b="0" i="0" dirty="0">
                <a:solidFill>
                  <a:srgbClr val="404040"/>
                </a:solidFill>
                <a:effectLst/>
                <a:latin typeface="Lato"/>
              </a:rPr>
              <a:t> storage files.</a:t>
            </a:r>
          </a:p>
          <a:p>
            <a:pPr algn="l"/>
            <a:r>
              <a:rPr lang="en-US" b="1" i="0" dirty="0" err="1">
                <a:solidFill>
                  <a:srgbClr val="404040"/>
                </a:solidFill>
                <a:effectLst/>
                <a:latin typeface="Lato"/>
              </a:rPr>
              <a:t>psteal</a:t>
            </a:r>
            <a:r>
              <a:rPr lang="en-US" b="0" i="0" dirty="0">
                <a:solidFill>
                  <a:srgbClr val="404040"/>
                </a:solidFill>
                <a:effectLst/>
                <a:latin typeface="Lato"/>
              </a:rPr>
              <a:t> is a command line tool that combines the functionality of log2timeline and </a:t>
            </a:r>
            <a:r>
              <a:rPr lang="en-US" b="0" i="0" dirty="0" err="1">
                <a:solidFill>
                  <a:srgbClr val="404040"/>
                </a:solidFill>
                <a:effectLst/>
                <a:latin typeface="Lato"/>
              </a:rPr>
              <a:t>psort</a:t>
            </a:r>
            <a:r>
              <a:rPr lang="en-US" b="0" i="0" dirty="0">
                <a:solidFill>
                  <a:srgbClr val="404040"/>
                </a:solidFill>
                <a:effectLst/>
                <a:latin typeface="Lato"/>
              </a:rPr>
              <a:t>.</a:t>
            </a:r>
          </a:p>
          <a:p>
            <a:endParaRPr lang="nl-NL" dirty="0"/>
          </a:p>
        </p:txBody>
      </p:sp>
      <p:sp>
        <p:nvSpPr>
          <p:cNvPr id="4" name="Tijdelijke aanduiding voor dianummer 3"/>
          <p:cNvSpPr>
            <a:spLocks noGrp="1"/>
          </p:cNvSpPr>
          <p:nvPr>
            <p:ph type="sldNum" sz="quarter" idx="5"/>
          </p:nvPr>
        </p:nvSpPr>
        <p:spPr/>
        <p:txBody>
          <a:bodyPr/>
          <a:lstStyle/>
          <a:p>
            <a:fld id="{C2F6A340-D78A-45AC-AA6D-965B59E8BDC8}" type="slidenum">
              <a:rPr lang="nl-NL" altLang="sk-SK" smtClean="0"/>
              <a:pPr/>
              <a:t>7</a:t>
            </a:fld>
            <a:endParaRPr lang="nl-NL" altLang="sk-SK"/>
          </a:p>
        </p:txBody>
      </p:sp>
    </p:spTree>
    <p:extLst>
      <p:ext uri="{BB962C8B-B14F-4D97-AF65-F5344CB8AC3E}">
        <p14:creationId xmlns:p14="http://schemas.microsoft.com/office/powerpoint/2010/main" val="2863687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Traditionele werkwijze digitaal materiaal binnen de opsporing (digi buiten het zaakteam is bottleneck, kent vraag achter de vraag niet)</a:t>
            </a: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fld id="{2AE708A3-37D8-4524-9032-1519AE639403}" type="slidenum">
              <a:rPr lang="en-US" altLang="en-US" sz="1200" smtClean="0">
                <a:solidFill>
                  <a:schemeClr val="tx1"/>
                </a:solidFill>
                <a:latin typeface="Calibri" pitchFamily="34" charset="0"/>
              </a:rPr>
              <a:pPr/>
              <a:t>67</a:t>
            </a:fld>
            <a:endParaRPr lang="en-US" altLang="en-US" sz="1200">
              <a:solidFill>
                <a:schemeClr val="tx1"/>
              </a:solidFill>
              <a:latin typeface="Calibri" pitchFamily="34" charset="0"/>
            </a:endParaRPr>
          </a:p>
        </p:txBody>
      </p:sp>
    </p:spTree>
    <p:extLst>
      <p:ext uri="{BB962C8B-B14F-4D97-AF65-F5344CB8AC3E}">
        <p14:creationId xmlns:p14="http://schemas.microsoft.com/office/powerpoint/2010/main" val="403752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C94F1E67-A74A-49DC-AD97-E2A090651F26}" type="slidenum">
              <a:rPr lang="nl-NL" smtClean="0"/>
              <a:t>71</a:t>
            </a:fld>
            <a:endParaRPr lang="nl-NL"/>
          </a:p>
        </p:txBody>
      </p:sp>
    </p:spTree>
    <p:extLst>
      <p:ext uri="{BB962C8B-B14F-4D97-AF65-F5344CB8AC3E}">
        <p14:creationId xmlns:p14="http://schemas.microsoft.com/office/powerpoint/2010/main" val="391647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04DEF9B3-A17B-4A70-9C45-FAF51DD5B674}" type="slidenum">
              <a:rPr lang="en-US" smtClean="0"/>
              <a:t>74</a:t>
            </a:fld>
            <a:endParaRPr lang="en-US"/>
          </a:p>
        </p:txBody>
      </p:sp>
    </p:spTree>
    <p:extLst>
      <p:ext uri="{BB962C8B-B14F-4D97-AF65-F5344CB8AC3E}">
        <p14:creationId xmlns:p14="http://schemas.microsoft.com/office/powerpoint/2010/main" val="1026423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04DEF9B3-A17B-4A70-9C45-FAF51DD5B674}" type="slidenum">
              <a:rPr lang="en-US" smtClean="0"/>
              <a:t>75</a:t>
            </a:fld>
            <a:endParaRPr lang="en-US"/>
          </a:p>
        </p:txBody>
      </p:sp>
    </p:spTree>
    <p:extLst>
      <p:ext uri="{BB962C8B-B14F-4D97-AF65-F5344CB8AC3E}">
        <p14:creationId xmlns:p14="http://schemas.microsoft.com/office/powerpoint/2010/main" val="2611905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78B114D-2212-4FA1-AF00-4A45C3DE5BCF}"/>
              </a:ext>
            </a:extLst>
          </p:cNvPr>
          <p:cNvSpPr>
            <a:spLocks noGrp="1" noRot="1" noChangeAspect="1" noChangeArrowheads="1" noTextEdit="1"/>
          </p:cNvSpPr>
          <p:nvPr>
            <p:ph type="sldImg"/>
          </p:nvPr>
        </p:nvSpPr>
        <p:spPr bwMode="auto">
          <a:xfrm>
            <a:off x="139700" y="768350"/>
            <a:ext cx="6819900"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a:extLst>
              <a:ext uri="{FF2B5EF4-FFF2-40B4-BE49-F238E27FC236}">
                <a16:creationId xmlns:a16="http://schemas.microsoft.com/office/drawing/2014/main" id="{078AB679-3BAA-480D-BEA9-F60DB686ED2C}"/>
              </a:ext>
            </a:extLst>
          </p:cNvPr>
          <p:cNvSpPr>
            <a:spLocks noGrp="1"/>
          </p:cNvSpPr>
          <p:nvPr>
            <p:ph type="body" idx="1"/>
          </p:nvPr>
        </p:nvSpPr>
        <p:spPr/>
        <p:txBody>
          <a:bodyPr/>
          <a:lstStyle/>
          <a:p>
            <a:pPr>
              <a:buFontTx/>
              <a:buChar char="•"/>
            </a:pPr>
            <a:r>
              <a:rPr lang="hu-HU" altLang="nl-NL">
                <a:latin typeface="Arial" panose="020B0604020202020204" pitchFamily="34" charset="0"/>
              </a:rPr>
              <a:t>Huge quantity of data =&gt; Distributed systems =&gt; expensive joins =&gt;</a:t>
            </a:r>
            <a:endParaRPr lang="hu-HU" altLang="nl-NL"/>
          </a:p>
          <a:p>
            <a:pPr>
              <a:buFontTx/>
              <a:buChar char="•"/>
            </a:pPr>
            <a:r>
              <a:rPr lang="hu-HU" altLang="nl-NL"/>
              <a:t>New fields, new demands (graphs) =&gt;</a:t>
            </a:r>
          </a:p>
          <a:p>
            <a:endParaRPr lang="hu-HU" altLang="nl-NL"/>
          </a:p>
          <a:p>
            <a:r>
              <a:rPr lang="hu-HU" altLang="nl-NL"/>
              <a:t>Different data strucutres:</a:t>
            </a:r>
          </a:p>
          <a:p>
            <a:r>
              <a:rPr lang="hu-HU" altLang="nl-NL"/>
              <a:t>	Simplier or more specific</a:t>
            </a:r>
          </a:p>
        </p:txBody>
      </p:sp>
    </p:spTree>
    <p:extLst>
      <p:ext uri="{BB962C8B-B14F-4D97-AF65-F5344CB8AC3E}">
        <p14:creationId xmlns:p14="http://schemas.microsoft.com/office/powerpoint/2010/main" val="2734387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F3C4C9-71FA-2D4F-8EE7-4B36ECFC343E}"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5109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F3C4C9-71FA-2D4F-8EE7-4B36ECFC343E}"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735598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F3C4C9-71FA-2D4F-8EE7-4B36ECFC343E}"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178393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F3C4C9-71FA-2D4F-8EE7-4B36ECFC343E}"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435553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F3C4C9-71FA-2D4F-8EE7-4B36ECFC343E}"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617282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F3C4C9-71FA-2D4F-8EE7-4B36ECFC343E}"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615380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Traditionele werkwijze digitaal materiaal binnen de opsporing (digi buiten het zaakteam is bottleneck, kent vraag achter de vraag niet)</a:t>
            </a: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fld id="{2AE708A3-37D8-4524-9032-1519AE639403}" type="slidenum">
              <a:rPr lang="en-US" altLang="en-US" sz="1200" smtClean="0">
                <a:solidFill>
                  <a:schemeClr val="tx1"/>
                </a:solidFill>
                <a:latin typeface="Calibri" pitchFamily="34" charset="0"/>
              </a:rPr>
              <a:pPr/>
              <a:t>66</a:t>
            </a:fld>
            <a:endParaRPr lang="en-US" altLang="en-US" sz="1200">
              <a:solidFill>
                <a:schemeClr val="tx1"/>
              </a:solidFill>
              <a:latin typeface="Calibri" pitchFamily="34" charset="0"/>
            </a:endParaRPr>
          </a:p>
        </p:txBody>
      </p:sp>
    </p:spTree>
    <p:extLst>
      <p:ext uri="{BB962C8B-B14F-4D97-AF65-F5344CB8AC3E}">
        <p14:creationId xmlns:p14="http://schemas.microsoft.com/office/powerpoint/2010/main" val="28295159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255984" y="-128550"/>
            <a:ext cx="7772400" cy="1102519"/>
          </a:xfrm>
          <a:prstGeom prst="rect">
            <a:avLst/>
          </a:prstGeom>
        </p:spPr>
        <p:txBody>
          <a:bodyPr anchor="b"/>
          <a:lstStyle>
            <a:lvl1pPr>
              <a:defRPr>
                <a:solidFill>
                  <a:schemeClr val="bg1"/>
                </a:solidFill>
              </a:defRPr>
            </a:lvl1pPr>
          </a:lstStyle>
          <a:p>
            <a:r>
              <a:rPr lang="nl-NL"/>
              <a:t>Klik om de stijl te bewerken</a:t>
            </a:r>
          </a:p>
        </p:txBody>
      </p:sp>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p>
        </p:txBody>
      </p:sp>
    </p:spTree>
    <p:extLst>
      <p:ext uri="{BB962C8B-B14F-4D97-AF65-F5344CB8AC3E}">
        <p14:creationId xmlns:p14="http://schemas.microsoft.com/office/powerpoint/2010/main" val="2177454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edback">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4447051"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End of </a:t>
            </a:r>
            <a:r>
              <a:rPr lang="nl-NL" sz="2400" b="1" dirty="0" err="1">
                <a:latin typeface="Verdana" panose="020B0604030504040204" pitchFamily="34" charset="0"/>
                <a:ea typeface="Verdana" panose="020B0604030504040204" pitchFamily="34" charset="0"/>
              </a:rPr>
              <a:t>the</a:t>
            </a:r>
            <a:r>
              <a:rPr lang="nl-NL" sz="2400" b="1" dirty="0">
                <a:latin typeface="Verdana" panose="020B0604030504040204" pitchFamily="34" charset="0"/>
                <a:ea typeface="Verdana" panose="020B0604030504040204" pitchFamily="34" charset="0"/>
              </a:rPr>
              <a:t> </a:t>
            </a:r>
            <a:r>
              <a:rPr lang="nl-NL" sz="2400" b="1" dirty="0" err="1">
                <a:latin typeface="Verdana" panose="020B0604030504040204" pitchFamily="34" charset="0"/>
                <a:ea typeface="Verdana" panose="020B0604030504040204" pitchFamily="34" charset="0"/>
              </a:rPr>
              <a:t>day</a:t>
            </a:r>
            <a:r>
              <a:rPr lang="nl-NL" sz="2400" b="1" dirty="0">
                <a:latin typeface="Verdana" panose="020B0604030504040204" pitchFamily="34" charset="0"/>
                <a:ea typeface="Verdana" panose="020B0604030504040204" pitchFamily="34" charset="0"/>
              </a:rPr>
              <a:t> feedback</a:t>
            </a:r>
          </a:p>
        </p:txBody>
      </p:sp>
      <p:pic>
        <p:nvPicPr>
          <p:cNvPr id="7170" name="Picture 2" descr="Customer Feedback Icons - Download Free Vector Icons | Noun Project">
            <a:extLst>
              <a:ext uri="{FF2B5EF4-FFF2-40B4-BE49-F238E27FC236}">
                <a16:creationId xmlns:a16="http://schemas.microsoft.com/office/drawing/2014/main" id="{3C9CF67E-45F4-425F-9F01-AC24B910DF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72988" y="1465866"/>
            <a:ext cx="2985531" cy="298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6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of the day">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4886274"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See you </a:t>
            </a:r>
            <a:r>
              <a:rPr lang="nl-NL" sz="2400" b="1" dirty="0" err="1">
                <a:latin typeface="Verdana" panose="020B0604030504040204" pitchFamily="34" charset="0"/>
                <a:ea typeface="Verdana" panose="020B0604030504040204" pitchFamily="34" charset="0"/>
              </a:rPr>
              <a:t>tomorrow</a:t>
            </a:r>
            <a:r>
              <a:rPr lang="nl-NL" sz="2400" b="1" dirty="0">
                <a:latin typeface="Verdana" panose="020B0604030504040204" pitchFamily="34" charset="0"/>
                <a:ea typeface="Verdana" panose="020B0604030504040204" pitchFamily="34" charset="0"/>
              </a:rPr>
              <a:t> 8:30 </a:t>
            </a:r>
            <a:r>
              <a:rPr lang="nl-NL" sz="2400" b="1" dirty="0" err="1">
                <a:latin typeface="Verdana" panose="020B0604030504040204" pitchFamily="34" charset="0"/>
                <a:ea typeface="Verdana" panose="020B0604030504040204" pitchFamily="34" charset="0"/>
              </a:rPr>
              <a:t>am</a:t>
            </a:r>
            <a:endParaRPr lang="nl-NL" sz="2400" b="1" dirty="0">
              <a:latin typeface="Verdana" panose="020B0604030504040204" pitchFamily="34" charset="0"/>
              <a:ea typeface="Verdana" panose="020B0604030504040204" pitchFamily="34" charset="0"/>
            </a:endParaRPr>
          </a:p>
        </p:txBody>
      </p:sp>
      <p:pic>
        <p:nvPicPr>
          <p:cNvPr id="9218" name="Picture 2" descr="Tomorrow Icons - Download Free Vector Icons | Noun Project">
            <a:extLst>
              <a:ext uri="{FF2B5EF4-FFF2-40B4-BE49-F238E27FC236}">
                <a16:creationId xmlns:a16="http://schemas.microsoft.com/office/drawing/2014/main" id="{252CE840-5697-49DE-80BE-5C0E6C16930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24991" y="1461509"/>
            <a:ext cx="2833221" cy="283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424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864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179389" y="141685"/>
            <a:ext cx="8569325" cy="230832"/>
          </a:xfrm>
          <a:prstGeom prst="rect">
            <a:avLst/>
          </a:prstGeom>
          <a:noFill/>
          <a:ln w="9525">
            <a:noFill/>
            <a:miter lim="800000"/>
            <a:headEnd/>
            <a:tailEnd/>
          </a:ln>
        </p:spPr>
        <p:txBody>
          <a:bodyPr>
            <a:spAutoFit/>
          </a:bodyPr>
          <a:lstStyle/>
          <a:p>
            <a:pPr>
              <a:defRPr/>
            </a:pPr>
            <a:r>
              <a:rPr lang="en-US" sz="900" b="1" dirty="0">
                <a:solidFill>
                  <a:srgbClr val="EF741D"/>
                </a:solidFill>
              </a:rPr>
              <a:t>Introduction</a:t>
            </a:r>
            <a:r>
              <a:rPr lang="en-US" sz="900" b="1" baseline="0" dirty="0">
                <a:solidFill>
                  <a:srgbClr val="EF741D"/>
                </a:solidFill>
              </a:rPr>
              <a:t> to E-Discovery</a:t>
            </a:r>
            <a:endParaRPr lang="nl-NL" sz="900" b="1" dirty="0">
              <a:solidFill>
                <a:srgbClr val="EF741D"/>
              </a:solidFill>
            </a:endParaRPr>
          </a:p>
        </p:txBody>
      </p:sp>
      <p:sp>
        <p:nvSpPr>
          <p:cNvPr id="5" name="Text Box 8"/>
          <p:cNvSpPr txBox="1">
            <a:spLocks noChangeArrowheads="1"/>
          </p:cNvSpPr>
          <p:nvPr userDrawn="1"/>
        </p:nvSpPr>
        <p:spPr bwMode="auto">
          <a:xfrm>
            <a:off x="179388" y="4754166"/>
            <a:ext cx="4464050" cy="333233"/>
          </a:xfrm>
          <a:prstGeom prst="rect">
            <a:avLst/>
          </a:prstGeom>
          <a:noFill/>
          <a:ln w="9525">
            <a:noFill/>
            <a:miter lim="800000"/>
            <a:headEnd/>
            <a:tailEnd/>
          </a:ln>
        </p:spPr>
        <p:txBody>
          <a:bodyPr>
            <a:spAutoFit/>
          </a:bodyPr>
          <a:lstStyle/>
          <a:p>
            <a:pPr>
              <a:lnSpc>
                <a:spcPct val="60000"/>
              </a:lnSpc>
              <a:spcBef>
                <a:spcPct val="50000"/>
              </a:spcBef>
              <a:defRPr/>
            </a:pPr>
            <a:r>
              <a:rPr lang="en-US" sz="900" b="1" baseline="0" dirty="0">
                <a:solidFill>
                  <a:schemeClr val="bg1"/>
                </a:solidFill>
              </a:rPr>
              <a:t>Dept. Computer Science, </a:t>
            </a:r>
            <a:r>
              <a:rPr lang="en-US" sz="900" b="1" dirty="0">
                <a:solidFill>
                  <a:schemeClr val="bg1"/>
                </a:solidFill>
              </a:rPr>
              <a:t>University</a:t>
            </a:r>
            <a:r>
              <a:rPr lang="en-US" sz="900" b="1" baseline="0" dirty="0">
                <a:solidFill>
                  <a:schemeClr val="bg1"/>
                </a:solidFill>
              </a:rPr>
              <a:t> of Cape Town</a:t>
            </a:r>
            <a:endParaRPr lang="en-US" sz="900" b="1" dirty="0">
              <a:solidFill>
                <a:schemeClr val="bg1"/>
              </a:solidFill>
            </a:endParaRPr>
          </a:p>
          <a:p>
            <a:pPr>
              <a:lnSpc>
                <a:spcPct val="60000"/>
              </a:lnSpc>
              <a:spcBef>
                <a:spcPct val="50000"/>
              </a:spcBef>
              <a:defRPr/>
            </a:pPr>
            <a:r>
              <a:rPr lang="en-US" sz="900" b="1" dirty="0">
                <a:solidFill>
                  <a:schemeClr val="bg1"/>
                </a:solidFill>
              </a:rPr>
              <a:t>6September</a:t>
            </a:r>
            <a:r>
              <a:rPr lang="en-US" sz="900" b="1" baseline="0" dirty="0">
                <a:solidFill>
                  <a:schemeClr val="bg1"/>
                </a:solidFill>
              </a:rPr>
              <a:t> </a:t>
            </a:r>
            <a:r>
              <a:rPr lang="en-US" sz="900" b="1" dirty="0">
                <a:solidFill>
                  <a:schemeClr val="bg1"/>
                </a:solidFill>
              </a:rPr>
              <a:t>2012</a:t>
            </a:r>
          </a:p>
        </p:txBody>
      </p:sp>
      <p:sp>
        <p:nvSpPr>
          <p:cNvPr id="2" name="Title 1"/>
          <p:cNvSpPr>
            <a:spLocks noGrp="1"/>
          </p:cNvSpPr>
          <p:nvPr>
            <p:ph type="title"/>
          </p:nvPr>
        </p:nvSpPr>
        <p:spPr>
          <a:xfrm>
            <a:off x="539751" y="735547"/>
            <a:ext cx="8158163" cy="486054"/>
          </a:xfrm>
        </p:spPr>
        <p:txBody>
          <a:bodyPr/>
          <a:lstStyle>
            <a:lvl1pPr>
              <a:defRPr sz="2400"/>
            </a:lvl1pPr>
          </a:lstStyle>
          <a:p>
            <a:r>
              <a:rPr lang="en-US" dirty="0"/>
              <a:t>Click to edit Master title style</a:t>
            </a:r>
            <a:endParaRPr lang="nl-NL" dirty="0"/>
          </a:p>
        </p:txBody>
      </p:sp>
      <p:sp>
        <p:nvSpPr>
          <p:cNvPr id="3" name="Content Placeholder 2"/>
          <p:cNvSpPr>
            <a:spLocks noGrp="1"/>
          </p:cNvSpPr>
          <p:nvPr>
            <p:ph idx="1"/>
          </p:nvPr>
        </p:nvSpPr>
        <p:spPr>
          <a:xfrm>
            <a:off x="539750" y="1329613"/>
            <a:ext cx="8147050" cy="3186354"/>
          </a:xfrm>
        </p:spPr>
        <p:txBody>
          <a:bodyPr/>
          <a:lstStyle>
            <a:lvl1pPr>
              <a:buClr>
                <a:srgbClr val="25167A"/>
              </a:buClr>
              <a:buFont typeface="Arial" pitchFamily="34" charset="0"/>
              <a:buChar char="-"/>
              <a:defRPr/>
            </a:lvl1pPr>
            <a:lvl2pPr>
              <a:buClr>
                <a:srgbClr val="25167A"/>
              </a:buClr>
              <a:buFont typeface="Arial" pitchFamily="34" charset="0"/>
              <a:buChar char="-"/>
              <a:defRPr/>
            </a:lvl2pPr>
            <a:lvl3pPr>
              <a:buClr>
                <a:srgbClr val="25167A"/>
              </a:buClr>
              <a:buFont typeface="Arial" pitchFamily="34" charset="0"/>
              <a:buChar char="-"/>
              <a:defRPr/>
            </a:lvl3pPr>
            <a:lvl4pPr>
              <a:buClr>
                <a:srgbClr val="25167A"/>
              </a:buClr>
              <a:buFont typeface="Arial" pitchFamily="34" charset="0"/>
              <a:buChar char="-"/>
              <a:defRPr/>
            </a:lvl4pPr>
            <a:lvl5pPr>
              <a:buClr>
                <a:srgbClr val="25167A"/>
              </a:buClr>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Tree>
    <p:extLst>
      <p:ext uri="{BB962C8B-B14F-4D97-AF65-F5344CB8AC3E}">
        <p14:creationId xmlns:p14="http://schemas.microsoft.com/office/powerpoint/2010/main" val="4022458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6"/>
          </a:xfrm>
        </p:spPr>
        <p:txBody>
          <a:bodyPr anchor="t"/>
          <a:lstStyle>
            <a:lvl1pPr algn="l">
              <a:defRPr sz="3000" b="1" cap="all"/>
            </a:lvl1pPr>
          </a:lstStyle>
          <a:p>
            <a:r>
              <a:rPr lang="nl-NL"/>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nl-NL"/>
              <a:t>Click to edit Master text styles</a:t>
            </a:r>
          </a:p>
        </p:txBody>
      </p:sp>
    </p:spTree>
    <p:extLst>
      <p:ext uri="{BB962C8B-B14F-4D97-AF65-F5344CB8AC3E}">
        <p14:creationId xmlns:p14="http://schemas.microsoft.com/office/powerpoint/2010/main" val="120160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nl-NL"/>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Tree>
    <p:extLst>
      <p:ext uri="{BB962C8B-B14F-4D97-AF65-F5344CB8AC3E}">
        <p14:creationId xmlns:p14="http://schemas.microsoft.com/office/powerpoint/2010/main" val="2794207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4" name="Ovaal 3"/>
          <p:cNvSpPr/>
          <p:nvPr userDrawn="1"/>
        </p:nvSpPr>
        <p:spPr>
          <a:xfrm>
            <a:off x="4168715" y="4867899"/>
            <a:ext cx="215900" cy="215900"/>
          </a:xfrm>
          <a:prstGeom prst="ellipse">
            <a:avLst/>
          </a:prstGeom>
          <a:solidFill>
            <a:srgbClr val="20BD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p>
        </p:txBody>
      </p:sp>
      <p:sp>
        <p:nvSpPr>
          <p:cNvPr id="15" name="Tijdelijke aanduiding voor inhoud 2"/>
          <p:cNvSpPr>
            <a:spLocks noGrp="1"/>
          </p:cNvSpPr>
          <p:nvPr>
            <p:ph idx="1"/>
          </p:nvPr>
        </p:nvSpPr>
        <p:spPr>
          <a:xfrm>
            <a:off x="539552" y="915566"/>
            <a:ext cx="8229600" cy="3232454"/>
          </a:xfrm>
        </p:spPr>
        <p:txBody>
          <a:bodyPr/>
          <a:lstStyle>
            <a:lvl1pPr>
              <a:defRPr sz="1800"/>
            </a:lvl1pPr>
            <a:lvl2pPr>
              <a:defRPr sz="1800"/>
            </a:lvl2pPr>
            <a:lvl3pPr>
              <a:defRPr sz="1600"/>
            </a:lvl3pPr>
            <a:lvl4pPr>
              <a:defRPr sz="1400"/>
            </a:lvl4pPr>
            <a:lvl5pPr>
              <a:defRPr sz="11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a:xfrm>
            <a:off x="251520" y="202332"/>
            <a:ext cx="8229600" cy="857250"/>
          </a:xfrm>
        </p:spPr>
        <p:txBody>
          <a:bodyPr/>
          <a:lstStyle/>
          <a:p>
            <a:r>
              <a:rPr lang="nl-NL"/>
              <a:t>Klik om de stijl te bewerken</a:t>
            </a:r>
          </a:p>
        </p:txBody>
      </p:sp>
      <p:sp>
        <p:nvSpPr>
          <p:cNvPr id="8" name="Tijdelijke aanduiding voor dianummer 5">
            <a:extLst>
              <a:ext uri="{FF2B5EF4-FFF2-40B4-BE49-F238E27FC236}">
                <a16:creationId xmlns:a16="http://schemas.microsoft.com/office/drawing/2014/main" id="{4D26F7F9-54FE-43F6-B6DF-EBAC15274554}"/>
              </a:ext>
            </a:extLst>
          </p:cNvPr>
          <p:cNvSpPr txBox="1">
            <a:spLocks/>
          </p:cNvSpPr>
          <p:nvPr userDrawn="1"/>
        </p:nvSpPr>
        <p:spPr>
          <a:xfrm>
            <a:off x="4073124" y="4822548"/>
            <a:ext cx="406111"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endParaRPr lang="nl-NL" dirty="0"/>
          </a:p>
        </p:txBody>
      </p:sp>
      <p:sp>
        <p:nvSpPr>
          <p:cNvPr id="7" name="Tijdelijke aanduiding voor voettekst 4"/>
          <p:cNvSpPr>
            <a:spLocks noGrp="1"/>
          </p:cNvSpPr>
          <p:nvPr>
            <p:ph type="ftr" sz="quarter" idx="11"/>
          </p:nvPr>
        </p:nvSpPr>
        <p:spPr>
          <a:xfrm>
            <a:off x="4445283" y="4827099"/>
            <a:ext cx="4323869" cy="274637"/>
          </a:xfrm>
          <a:prstGeom prst="rect">
            <a:avLst/>
          </a:prstGeom>
        </p:spPr>
        <p:txBody>
          <a:bodyPr/>
          <a:lstStyle>
            <a:lvl1pPr algn="r">
              <a:defRPr sz="1000" i="1"/>
            </a:lvl1pPr>
          </a:lstStyle>
          <a:p>
            <a:r>
              <a:rPr lang="en-US"/>
              <a:t>DRAFT Program MAS DFCI Data Analytics and Visualization program v3</a:t>
            </a:r>
            <a:endParaRPr lang="nl-NL" dirty="0"/>
          </a:p>
        </p:txBody>
      </p:sp>
    </p:spTree>
    <p:extLst>
      <p:ext uri="{BB962C8B-B14F-4D97-AF65-F5344CB8AC3E}">
        <p14:creationId xmlns:p14="http://schemas.microsoft.com/office/powerpoint/2010/main" val="4284227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3">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48468B06-686F-4A41-A6BF-2112DA8508F4}"/>
              </a:ext>
            </a:extLst>
          </p:cNvPr>
          <p:cNvSpPr>
            <a:spLocks noGrp="1"/>
          </p:cNvSpPr>
          <p:nvPr>
            <p:ph type="body" sz="quarter" idx="14" hasCustomPrompt="1"/>
          </p:nvPr>
        </p:nvSpPr>
        <p:spPr>
          <a:xfrm>
            <a:off x="719368" y="1314450"/>
            <a:ext cx="6723042" cy="2906316"/>
          </a:xfrm>
        </p:spPr>
        <p:txBody>
          <a:bodyPr/>
          <a:lstStyle>
            <a:lvl1pPr>
              <a:defRPr/>
            </a:lvl1pPr>
          </a:lstStyle>
          <a:p>
            <a:pPr lvl="0"/>
            <a:r>
              <a:rPr lang="en-US" dirty="0"/>
              <a:t>Click here to edit text</a:t>
            </a:r>
          </a:p>
          <a:p>
            <a:pPr lvl="1"/>
            <a:r>
              <a:rPr lang="en-US" dirty="0"/>
              <a:t>Second level</a:t>
            </a:r>
          </a:p>
        </p:txBody>
      </p:sp>
      <p:sp>
        <p:nvSpPr>
          <p:cNvPr id="9" name="Title 8">
            <a:extLst>
              <a:ext uri="{FF2B5EF4-FFF2-40B4-BE49-F238E27FC236}">
                <a16:creationId xmlns:a16="http://schemas.microsoft.com/office/drawing/2014/main" id="{2E5D7E85-E10E-4924-AD60-9AF04FF2F6CF}"/>
              </a:ext>
            </a:extLst>
          </p:cNvPr>
          <p:cNvSpPr>
            <a:spLocks noGrp="1"/>
          </p:cNvSpPr>
          <p:nvPr>
            <p:ph type="title" hasCustomPrompt="1"/>
          </p:nvPr>
        </p:nvSpPr>
        <p:spPr>
          <a:xfrm>
            <a:off x="719368" y="893618"/>
            <a:ext cx="6723041" cy="318447"/>
          </a:xfrm>
          <a:prstGeom prst="rect">
            <a:avLst/>
          </a:prstGeom>
        </p:spPr>
        <p:txBody>
          <a:bodyPr/>
          <a:lstStyle>
            <a:lvl1pPr>
              <a:defRPr sz="1800">
                <a:latin typeface="+mn-lt"/>
              </a:defRPr>
            </a:lvl1pPr>
          </a:lstStyle>
          <a:p>
            <a:r>
              <a:rPr lang="en-US" dirty="0"/>
              <a:t>Click to edit title slide</a:t>
            </a:r>
            <a:endParaRPr lang="nl-NL" dirty="0"/>
          </a:p>
        </p:txBody>
      </p:sp>
      <p:sp>
        <p:nvSpPr>
          <p:cNvPr id="10" name="Date Placeholder 9">
            <a:extLst>
              <a:ext uri="{FF2B5EF4-FFF2-40B4-BE49-F238E27FC236}">
                <a16:creationId xmlns:a16="http://schemas.microsoft.com/office/drawing/2014/main" id="{4EB5A884-8390-4FF9-A382-B0E1ED6AFF48}"/>
              </a:ext>
            </a:extLst>
          </p:cNvPr>
          <p:cNvSpPr>
            <a:spLocks noGrp="1"/>
          </p:cNvSpPr>
          <p:nvPr>
            <p:ph type="dt" sz="half" idx="15"/>
          </p:nvPr>
        </p:nvSpPr>
        <p:spPr/>
        <p:txBody>
          <a:bodyPr/>
          <a:lstStyle/>
          <a:p>
            <a:fld id="{17026446-3B5B-4396-9F1D-A433E4CA9FC5}" type="datetime3">
              <a:rPr lang="en-US" smtClean="0"/>
              <a:t>19 August 2024</a:t>
            </a:fld>
            <a:endParaRPr lang="nl-NL" dirty="0"/>
          </a:p>
        </p:txBody>
      </p:sp>
      <p:sp>
        <p:nvSpPr>
          <p:cNvPr id="11" name="Footer Placeholder 10">
            <a:extLst>
              <a:ext uri="{FF2B5EF4-FFF2-40B4-BE49-F238E27FC236}">
                <a16:creationId xmlns:a16="http://schemas.microsoft.com/office/drawing/2014/main" id="{FB9810F6-9E84-4D51-A26A-69B2852E82DA}"/>
              </a:ext>
            </a:extLst>
          </p:cNvPr>
          <p:cNvSpPr>
            <a:spLocks noGrp="1"/>
          </p:cNvSpPr>
          <p:nvPr>
            <p:ph type="ftr" sz="quarter" idx="16"/>
          </p:nvPr>
        </p:nvSpPr>
        <p:spPr>
          <a:xfrm>
            <a:off x="719368" y="166470"/>
            <a:ext cx="4885726" cy="224446"/>
          </a:xfrm>
          <a:prstGeom prst="rect">
            <a:avLst/>
          </a:prstGeom>
        </p:spPr>
        <p:txBody>
          <a:bodyPr/>
          <a:lstStyle>
            <a:lvl1pPr>
              <a:defRPr/>
            </a:lvl1pPr>
          </a:lstStyle>
          <a:p>
            <a:r>
              <a:rPr lang="nl-NL"/>
              <a:t>Hansken Demo</a:t>
            </a:r>
            <a:endParaRPr lang="nl-NL" dirty="0"/>
          </a:p>
        </p:txBody>
      </p:sp>
      <p:sp>
        <p:nvSpPr>
          <p:cNvPr id="12" name="Slide Number Placeholder 11">
            <a:extLst>
              <a:ext uri="{FF2B5EF4-FFF2-40B4-BE49-F238E27FC236}">
                <a16:creationId xmlns:a16="http://schemas.microsoft.com/office/drawing/2014/main" id="{E2EFC855-964F-4BBC-AD57-6EBA39696787}"/>
              </a:ext>
            </a:extLst>
          </p:cNvPr>
          <p:cNvSpPr>
            <a:spLocks noGrp="1"/>
          </p:cNvSpPr>
          <p:nvPr>
            <p:ph type="sldNum" sz="quarter" idx="17"/>
          </p:nvPr>
        </p:nvSpPr>
        <p:spPr/>
        <p:txBody>
          <a:bodyPr/>
          <a:lstStyle/>
          <a:p>
            <a:fld id="{160BE829-8AC6-42C9-8EA5-BC79E6490B8A}" type="slidenum">
              <a:rPr lang="nl-NL" smtClean="0"/>
              <a:pPr/>
              <a:t>‹nr.›</a:t>
            </a:fld>
            <a:endParaRPr lang="nl-NL" dirty="0"/>
          </a:p>
        </p:txBody>
      </p:sp>
    </p:spTree>
    <p:extLst>
      <p:ext uri="{BB962C8B-B14F-4D97-AF65-F5344CB8AC3E}">
        <p14:creationId xmlns:p14="http://schemas.microsoft.com/office/powerpoint/2010/main" val="2424465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DDC62E3-9AA8-44EE-B327-3D44727868C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19836" t="19067" r="19276" b="38553"/>
          <a:stretch/>
        </p:blipFill>
        <p:spPr>
          <a:xfrm>
            <a:off x="5166081" y="2653150"/>
            <a:ext cx="2899934" cy="2018470"/>
          </a:xfrm>
          <a:prstGeom prst="rect">
            <a:avLst/>
          </a:prstGeom>
        </p:spPr>
      </p:pic>
      <p:sp>
        <p:nvSpPr>
          <p:cNvPr id="8" name="Text Placeholder 14">
            <a:extLst>
              <a:ext uri="{FF2B5EF4-FFF2-40B4-BE49-F238E27FC236}">
                <a16:creationId xmlns:a16="http://schemas.microsoft.com/office/drawing/2014/main" id="{48468B06-686F-4A41-A6BF-2112DA8508F4}"/>
              </a:ext>
            </a:extLst>
          </p:cNvPr>
          <p:cNvSpPr>
            <a:spLocks noGrp="1"/>
          </p:cNvSpPr>
          <p:nvPr>
            <p:ph type="body" sz="quarter" idx="14" hasCustomPrompt="1"/>
          </p:nvPr>
        </p:nvSpPr>
        <p:spPr>
          <a:xfrm>
            <a:off x="719368" y="1314450"/>
            <a:ext cx="6723042" cy="2906316"/>
          </a:xfrm>
        </p:spPr>
        <p:txBody>
          <a:bodyPr/>
          <a:lstStyle>
            <a:lvl1pPr>
              <a:defRPr/>
            </a:lvl1pPr>
          </a:lstStyle>
          <a:p>
            <a:pPr lvl="0"/>
            <a:r>
              <a:rPr lang="en-US" dirty="0"/>
              <a:t>Click here to edit text</a:t>
            </a:r>
          </a:p>
          <a:p>
            <a:pPr lvl="1"/>
            <a:r>
              <a:rPr lang="en-US" dirty="0"/>
              <a:t>Second level</a:t>
            </a:r>
          </a:p>
        </p:txBody>
      </p:sp>
      <p:sp>
        <p:nvSpPr>
          <p:cNvPr id="9" name="Title 8">
            <a:extLst>
              <a:ext uri="{FF2B5EF4-FFF2-40B4-BE49-F238E27FC236}">
                <a16:creationId xmlns:a16="http://schemas.microsoft.com/office/drawing/2014/main" id="{2E5D7E85-E10E-4924-AD60-9AF04FF2F6CF}"/>
              </a:ext>
            </a:extLst>
          </p:cNvPr>
          <p:cNvSpPr>
            <a:spLocks noGrp="1"/>
          </p:cNvSpPr>
          <p:nvPr>
            <p:ph type="title" hasCustomPrompt="1"/>
          </p:nvPr>
        </p:nvSpPr>
        <p:spPr>
          <a:xfrm>
            <a:off x="719368" y="893618"/>
            <a:ext cx="6723041" cy="318447"/>
          </a:xfrm>
          <a:prstGeom prst="rect">
            <a:avLst/>
          </a:prstGeom>
        </p:spPr>
        <p:txBody>
          <a:bodyPr/>
          <a:lstStyle>
            <a:lvl1pPr>
              <a:defRPr sz="1800">
                <a:latin typeface="+mn-lt"/>
              </a:defRPr>
            </a:lvl1pPr>
          </a:lstStyle>
          <a:p>
            <a:r>
              <a:rPr lang="en-US" dirty="0"/>
              <a:t>Click to edit title slide</a:t>
            </a:r>
            <a:endParaRPr lang="nl-NL" dirty="0"/>
          </a:p>
        </p:txBody>
      </p:sp>
      <p:sp>
        <p:nvSpPr>
          <p:cNvPr id="10" name="Date Placeholder 9">
            <a:extLst>
              <a:ext uri="{FF2B5EF4-FFF2-40B4-BE49-F238E27FC236}">
                <a16:creationId xmlns:a16="http://schemas.microsoft.com/office/drawing/2014/main" id="{4EB5A884-8390-4FF9-A382-B0E1ED6AFF48}"/>
              </a:ext>
            </a:extLst>
          </p:cNvPr>
          <p:cNvSpPr>
            <a:spLocks noGrp="1"/>
          </p:cNvSpPr>
          <p:nvPr>
            <p:ph type="dt" sz="half" idx="15"/>
          </p:nvPr>
        </p:nvSpPr>
        <p:spPr/>
        <p:txBody>
          <a:bodyPr/>
          <a:lstStyle/>
          <a:p>
            <a:fld id="{DD82E78F-175B-495C-AF9B-620B6AD2A792}" type="datetime3">
              <a:rPr lang="en-US" smtClean="0"/>
              <a:t>19 August 2024</a:t>
            </a:fld>
            <a:endParaRPr lang="nl-NL" dirty="0"/>
          </a:p>
        </p:txBody>
      </p:sp>
      <p:sp>
        <p:nvSpPr>
          <p:cNvPr id="11" name="Footer Placeholder 10">
            <a:extLst>
              <a:ext uri="{FF2B5EF4-FFF2-40B4-BE49-F238E27FC236}">
                <a16:creationId xmlns:a16="http://schemas.microsoft.com/office/drawing/2014/main" id="{FB9810F6-9E84-4D51-A26A-69B2852E82DA}"/>
              </a:ext>
            </a:extLst>
          </p:cNvPr>
          <p:cNvSpPr>
            <a:spLocks noGrp="1"/>
          </p:cNvSpPr>
          <p:nvPr>
            <p:ph type="ftr" sz="quarter" idx="16"/>
          </p:nvPr>
        </p:nvSpPr>
        <p:spPr>
          <a:xfrm>
            <a:off x="719368" y="166470"/>
            <a:ext cx="4885726" cy="224446"/>
          </a:xfrm>
          <a:prstGeom prst="rect">
            <a:avLst/>
          </a:prstGeom>
        </p:spPr>
        <p:txBody>
          <a:bodyPr/>
          <a:lstStyle>
            <a:lvl1pPr>
              <a:defRPr/>
            </a:lvl1pPr>
          </a:lstStyle>
          <a:p>
            <a:r>
              <a:rPr lang="nl-NL"/>
              <a:t>Hansken Demo</a:t>
            </a:r>
            <a:endParaRPr lang="nl-NL" dirty="0"/>
          </a:p>
        </p:txBody>
      </p:sp>
      <p:sp>
        <p:nvSpPr>
          <p:cNvPr id="12" name="Slide Number Placeholder 11">
            <a:extLst>
              <a:ext uri="{FF2B5EF4-FFF2-40B4-BE49-F238E27FC236}">
                <a16:creationId xmlns:a16="http://schemas.microsoft.com/office/drawing/2014/main" id="{E2EFC855-964F-4BBC-AD57-6EBA39696787}"/>
              </a:ext>
            </a:extLst>
          </p:cNvPr>
          <p:cNvSpPr>
            <a:spLocks noGrp="1"/>
          </p:cNvSpPr>
          <p:nvPr>
            <p:ph type="sldNum" sz="quarter" idx="17"/>
          </p:nvPr>
        </p:nvSpPr>
        <p:spPr/>
        <p:txBody>
          <a:bodyPr/>
          <a:lstStyle/>
          <a:p>
            <a:fld id="{160BE829-8AC6-42C9-8EA5-BC79E6490B8A}" type="slidenum">
              <a:rPr lang="nl-NL" smtClean="0"/>
              <a:pPr/>
              <a:t>‹nr.›</a:t>
            </a:fld>
            <a:endParaRPr lang="nl-NL" dirty="0"/>
          </a:p>
        </p:txBody>
      </p:sp>
    </p:spTree>
    <p:extLst>
      <p:ext uri="{BB962C8B-B14F-4D97-AF65-F5344CB8AC3E}">
        <p14:creationId xmlns:p14="http://schemas.microsoft.com/office/powerpoint/2010/main" val="137963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4" name="Ovaal 3"/>
          <p:cNvSpPr/>
          <p:nvPr userDrawn="1"/>
        </p:nvSpPr>
        <p:spPr>
          <a:xfrm>
            <a:off x="4168715" y="4867899"/>
            <a:ext cx="215900" cy="215900"/>
          </a:xfrm>
          <a:prstGeom prst="ellipse">
            <a:avLst/>
          </a:prstGeom>
          <a:solidFill>
            <a:srgbClr val="20BD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p>
        </p:txBody>
      </p:sp>
      <p:sp>
        <p:nvSpPr>
          <p:cNvPr id="15" name="Tijdelijke aanduiding voor inhoud 2"/>
          <p:cNvSpPr>
            <a:spLocks noGrp="1"/>
          </p:cNvSpPr>
          <p:nvPr>
            <p:ph idx="1"/>
          </p:nvPr>
        </p:nvSpPr>
        <p:spPr>
          <a:xfrm>
            <a:off x="539552" y="915566"/>
            <a:ext cx="8229600" cy="3232454"/>
          </a:xfrm>
        </p:spPr>
        <p:txBody>
          <a:bodyPr/>
          <a:lstStyle>
            <a:lvl1pPr>
              <a:defRPr sz="1800"/>
            </a:lvl1pPr>
            <a:lvl2pPr>
              <a:defRPr sz="1600"/>
            </a:lvl2pPr>
            <a:lvl3pPr>
              <a:defRPr sz="1400"/>
            </a:lvl3pPr>
            <a:lvl4pPr>
              <a:defRPr sz="1200"/>
            </a:lvl4pPr>
            <a:lvl5pPr>
              <a:defRPr sz="11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p:cNvSpPr>
            <a:spLocks noGrp="1"/>
          </p:cNvSpPr>
          <p:nvPr>
            <p:ph type="title"/>
          </p:nvPr>
        </p:nvSpPr>
        <p:spPr>
          <a:xfrm>
            <a:off x="251520" y="202332"/>
            <a:ext cx="8229600" cy="713234"/>
          </a:xfrm>
        </p:spPr>
        <p:txBody>
          <a:bodyPr/>
          <a:lstStyle/>
          <a:p>
            <a:r>
              <a:rPr lang="nl-NL" dirty="0"/>
              <a:t>Klik om de stijl te bewerken</a:t>
            </a:r>
          </a:p>
        </p:txBody>
      </p:sp>
      <p:sp>
        <p:nvSpPr>
          <p:cNvPr id="8" name="Tijdelijke aanduiding voor dianummer 5">
            <a:extLst>
              <a:ext uri="{FF2B5EF4-FFF2-40B4-BE49-F238E27FC236}">
                <a16:creationId xmlns:a16="http://schemas.microsoft.com/office/drawing/2014/main" id="{4D26F7F9-54FE-43F6-B6DF-EBAC15274554}"/>
              </a:ext>
            </a:extLst>
          </p:cNvPr>
          <p:cNvSpPr txBox="1">
            <a:spLocks/>
          </p:cNvSpPr>
          <p:nvPr userDrawn="1"/>
        </p:nvSpPr>
        <p:spPr>
          <a:xfrm>
            <a:off x="4073124" y="4822548"/>
            <a:ext cx="406111"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endParaRPr lang="nl-NL" dirty="0"/>
          </a:p>
        </p:txBody>
      </p:sp>
      <p:sp>
        <p:nvSpPr>
          <p:cNvPr id="5" name="Tekstvak 4">
            <a:extLst>
              <a:ext uri="{FF2B5EF4-FFF2-40B4-BE49-F238E27FC236}">
                <a16:creationId xmlns:a16="http://schemas.microsoft.com/office/drawing/2014/main" id="{42895EDF-D3A6-42B3-A2A1-38DACBDFAB7D}"/>
              </a:ext>
            </a:extLst>
          </p:cNvPr>
          <p:cNvSpPr txBox="1"/>
          <p:nvPr userDrawn="1"/>
        </p:nvSpPr>
        <p:spPr>
          <a:xfrm>
            <a:off x="4625502" y="4747098"/>
            <a:ext cx="4143650" cy="246221"/>
          </a:xfrm>
          <a:prstGeom prst="rect">
            <a:avLst/>
          </a:prstGeom>
          <a:noFill/>
        </p:spPr>
        <p:txBody>
          <a:bodyPr wrap="square" rtlCol="0">
            <a:spAutoFit/>
          </a:bodyPr>
          <a:lstStyle/>
          <a:p>
            <a:pPr algn="r"/>
            <a:r>
              <a:rPr lang="nl-NL" sz="1000" i="1" dirty="0"/>
              <a:t>Henseler MAS DFCI DAV Day 2</a:t>
            </a:r>
          </a:p>
        </p:txBody>
      </p:sp>
    </p:spTree>
    <p:extLst>
      <p:ext uri="{BB962C8B-B14F-4D97-AF65-F5344CB8AC3E}">
        <p14:creationId xmlns:p14="http://schemas.microsoft.com/office/powerpoint/2010/main" val="769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atste slid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Ovaal 3"/>
          <p:cNvSpPr/>
          <p:nvPr userDrawn="1"/>
        </p:nvSpPr>
        <p:spPr>
          <a:xfrm>
            <a:off x="4129732" y="4897438"/>
            <a:ext cx="215900" cy="215900"/>
          </a:xfrm>
          <a:prstGeom prst="ellipse">
            <a:avLst/>
          </a:prstGeom>
          <a:solidFill>
            <a:srgbClr val="2311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solidFill>
                <a:srgbClr val="23114C"/>
              </a:solidFill>
            </a:endParaRPr>
          </a:p>
        </p:txBody>
      </p:sp>
      <p:sp>
        <p:nvSpPr>
          <p:cNvPr id="10" name="Tijdelijke aanduiding voor dianummer 5">
            <a:extLst>
              <a:ext uri="{FF2B5EF4-FFF2-40B4-BE49-F238E27FC236}">
                <a16:creationId xmlns:a16="http://schemas.microsoft.com/office/drawing/2014/main" id="{3BA81007-E0FA-4BDB-A22D-5F4C180599E6}"/>
              </a:ext>
            </a:extLst>
          </p:cNvPr>
          <p:cNvSpPr txBox="1">
            <a:spLocks/>
          </p:cNvSpPr>
          <p:nvPr userDrawn="1"/>
        </p:nvSpPr>
        <p:spPr>
          <a:xfrm>
            <a:off x="4024555" y="4841944"/>
            <a:ext cx="450574"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r>
              <a:rPr lang="nl-NL" dirty="0"/>
              <a:t>.          </a:t>
            </a:r>
          </a:p>
        </p:txBody>
      </p:sp>
      <p:sp>
        <p:nvSpPr>
          <p:cNvPr id="8" name="Titel 1">
            <a:extLst>
              <a:ext uri="{FF2B5EF4-FFF2-40B4-BE49-F238E27FC236}">
                <a16:creationId xmlns:a16="http://schemas.microsoft.com/office/drawing/2014/main" id="{873AABF8-0284-49A6-B074-1D670FC83BE2}"/>
              </a:ext>
            </a:extLst>
          </p:cNvPr>
          <p:cNvSpPr>
            <a:spLocks noGrp="1"/>
          </p:cNvSpPr>
          <p:nvPr>
            <p:ph type="title"/>
          </p:nvPr>
        </p:nvSpPr>
        <p:spPr>
          <a:xfrm>
            <a:off x="251520" y="202332"/>
            <a:ext cx="8229600" cy="709991"/>
          </a:xfrm>
        </p:spPr>
        <p:txBody>
          <a:bodyPr/>
          <a:lstStyle/>
          <a:p>
            <a:r>
              <a:rPr lang="nl-NL" dirty="0"/>
              <a:t>Klik om de stijl te bewerken</a:t>
            </a:r>
          </a:p>
        </p:txBody>
      </p:sp>
      <p:sp>
        <p:nvSpPr>
          <p:cNvPr id="9" name="Tijdelijke aanduiding voor inhoud 2">
            <a:extLst>
              <a:ext uri="{FF2B5EF4-FFF2-40B4-BE49-F238E27FC236}">
                <a16:creationId xmlns:a16="http://schemas.microsoft.com/office/drawing/2014/main" id="{A2600456-73FD-40B6-B311-C16B030626E7}"/>
              </a:ext>
            </a:extLst>
          </p:cNvPr>
          <p:cNvSpPr>
            <a:spLocks noGrp="1"/>
          </p:cNvSpPr>
          <p:nvPr>
            <p:ph idx="1" hasCustomPrompt="1"/>
          </p:nvPr>
        </p:nvSpPr>
        <p:spPr>
          <a:xfrm>
            <a:off x="539552" y="915566"/>
            <a:ext cx="8229600" cy="3232454"/>
          </a:xfrm>
        </p:spPr>
        <p:txBody>
          <a:bodyPr/>
          <a:lstStyle>
            <a:lvl1pPr>
              <a:defRPr sz="1800"/>
            </a:lvl1pPr>
            <a:lvl2pPr>
              <a:defRPr sz="1600"/>
            </a:lvl2pPr>
            <a:lvl3pPr>
              <a:defRPr sz="1400"/>
            </a:lvl3pPr>
            <a:lvl4pPr>
              <a:defRPr sz="1200"/>
            </a:lvl4pPr>
            <a:lvl5pPr>
              <a:defRPr sz="1100"/>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ekstvak 6">
            <a:extLst>
              <a:ext uri="{FF2B5EF4-FFF2-40B4-BE49-F238E27FC236}">
                <a16:creationId xmlns:a16="http://schemas.microsoft.com/office/drawing/2014/main" id="{C6081F14-8900-420C-9E6E-9650982DAFF6}"/>
              </a:ext>
            </a:extLst>
          </p:cNvPr>
          <p:cNvSpPr txBox="1"/>
          <p:nvPr userDrawn="1"/>
        </p:nvSpPr>
        <p:spPr>
          <a:xfrm>
            <a:off x="4625502" y="4747098"/>
            <a:ext cx="4143650" cy="246221"/>
          </a:xfrm>
          <a:prstGeom prst="rect">
            <a:avLst/>
          </a:prstGeom>
          <a:noFill/>
        </p:spPr>
        <p:txBody>
          <a:bodyPr wrap="square" rtlCol="0">
            <a:spAutoFit/>
          </a:bodyPr>
          <a:lstStyle/>
          <a:p>
            <a:pPr algn="r"/>
            <a:r>
              <a:rPr lang="nl-NL" sz="1000" i="1" dirty="0"/>
              <a:t>Henseler MAS DFCI DAV Day 2</a:t>
            </a:r>
          </a:p>
        </p:txBody>
      </p:sp>
    </p:spTree>
    <p:extLst>
      <p:ext uri="{BB962C8B-B14F-4D97-AF65-F5344CB8AC3E}">
        <p14:creationId xmlns:p14="http://schemas.microsoft.com/office/powerpoint/2010/main" val="50776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230188" y="206375"/>
            <a:ext cx="8335422" cy="737686"/>
          </a:xfrm>
        </p:spPr>
        <p:txBody>
          <a:bodyPr/>
          <a:lstStyle/>
          <a:p>
            <a:r>
              <a:rPr lang="nl-NL"/>
              <a:t>Klik om de stijl te bewerken</a:t>
            </a:r>
          </a:p>
        </p:txBody>
      </p:sp>
      <p:sp>
        <p:nvSpPr>
          <p:cNvPr id="3" name="Tijdelijke aanduiding voor inhoud 2"/>
          <p:cNvSpPr>
            <a:spLocks noGrp="1"/>
          </p:cNvSpPr>
          <p:nvPr>
            <p:ph sz="half" idx="1"/>
          </p:nvPr>
        </p:nvSpPr>
        <p:spPr>
          <a:xfrm>
            <a:off x="584749" y="944061"/>
            <a:ext cx="4001789" cy="3657972"/>
          </a:xfrm>
        </p:spPr>
        <p:txBody>
          <a:bodyPr/>
          <a:lstStyle>
            <a:lvl1pPr>
              <a:defRPr sz="1800"/>
            </a:lvl1pPr>
            <a:lvl2pPr>
              <a:defRPr sz="1600"/>
            </a:lvl2pPr>
            <a:lvl3pPr>
              <a:defRPr sz="1400"/>
            </a:lvl3pPr>
            <a:lvl4pPr>
              <a:defRPr sz="1200"/>
            </a:lvl4pPr>
            <a:lvl5pPr>
              <a:defRPr sz="1100"/>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p:cNvSpPr>
            <a:spLocks noGrp="1"/>
          </p:cNvSpPr>
          <p:nvPr>
            <p:ph sz="half" idx="2"/>
          </p:nvPr>
        </p:nvSpPr>
        <p:spPr>
          <a:xfrm>
            <a:off x="4746904" y="944061"/>
            <a:ext cx="3900845" cy="3640104"/>
          </a:xfrm>
        </p:spPr>
        <p:txBody>
          <a:bodyPr/>
          <a:lstStyle>
            <a:lvl1pPr>
              <a:defRPr sz="1800"/>
            </a:lvl1pPr>
            <a:lvl2pPr>
              <a:defRPr sz="1600"/>
            </a:lvl2pPr>
            <a:lvl3pPr>
              <a:defRPr sz="1400"/>
            </a:lvl3pPr>
            <a:lvl4pPr>
              <a:defRPr sz="1200"/>
            </a:lvl4pPr>
            <a:lvl5pPr>
              <a:defRPr sz="1100"/>
            </a:lvl5p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 name="Tijdelijke aanduiding voor datum 4"/>
          <p:cNvSpPr>
            <a:spLocks noGrp="1"/>
          </p:cNvSpPr>
          <p:nvPr>
            <p:ph type="dt" sz="half" idx="10"/>
          </p:nvPr>
        </p:nvSpPr>
        <p:spPr/>
        <p:txBody>
          <a:bodyPr/>
          <a:lstStyle/>
          <a:p>
            <a:endParaRPr lang="nl-NL" dirty="0"/>
          </a:p>
        </p:txBody>
      </p:sp>
      <p:sp>
        <p:nvSpPr>
          <p:cNvPr id="10" name="Ovaal 9">
            <a:extLst>
              <a:ext uri="{FF2B5EF4-FFF2-40B4-BE49-F238E27FC236}">
                <a16:creationId xmlns:a16="http://schemas.microsoft.com/office/drawing/2014/main" id="{B540329B-00B8-4E2B-A257-5B3175577876}"/>
              </a:ext>
            </a:extLst>
          </p:cNvPr>
          <p:cNvSpPr/>
          <p:nvPr userDrawn="1"/>
        </p:nvSpPr>
        <p:spPr>
          <a:xfrm>
            <a:off x="4168715" y="4867899"/>
            <a:ext cx="215900" cy="215900"/>
          </a:xfrm>
          <a:prstGeom prst="ellipse">
            <a:avLst/>
          </a:prstGeom>
          <a:solidFill>
            <a:srgbClr val="20BD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l-NL"/>
          </a:p>
        </p:txBody>
      </p:sp>
      <p:sp>
        <p:nvSpPr>
          <p:cNvPr id="11" name="Tijdelijke aanduiding voor dianummer 5">
            <a:extLst>
              <a:ext uri="{FF2B5EF4-FFF2-40B4-BE49-F238E27FC236}">
                <a16:creationId xmlns:a16="http://schemas.microsoft.com/office/drawing/2014/main" id="{2C1AA462-6587-4583-9523-A0C48E18961D}"/>
              </a:ext>
            </a:extLst>
          </p:cNvPr>
          <p:cNvSpPr txBox="1">
            <a:spLocks/>
          </p:cNvSpPr>
          <p:nvPr userDrawn="1"/>
        </p:nvSpPr>
        <p:spPr>
          <a:xfrm>
            <a:off x="4073124" y="4822548"/>
            <a:ext cx="406111" cy="274637"/>
          </a:xfrm>
          <a:prstGeom prst="rect">
            <a:avLst/>
          </a:prstGeom>
        </p:spPr>
        <p:txBody>
          <a:bodyPr vert="horz" wrap="square" lIns="91440" tIns="45720" rIns="91440" bIns="45720" numCol="1" rtlCol="0" anchor="ctr" anchorCtr="0" compatLnSpc="1">
            <a:prstTxWarp prst="textNoShape">
              <a:avLst/>
            </a:prstTxWarp>
          </a:bodyPr>
          <a:lstStyle>
            <a:defPPr>
              <a:defRPr lang="nl-NL"/>
            </a:defPPr>
            <a:lvl1pPr algn="r" rtl="0" fontAlgn="base">
              <a:spcBef>
                <a:spcPct val="0"/>
              </a:spcBef>
              <a:spcAft>
                <a:spcPct val="0"/>
              </a:spcAft>
              <a:defRPr sz="1200" kern="1200">
                <a:solidFill>
                  <a:schemeClr val="tx1">
                    <a:tint val="75000"/>
                  </a:schemeClr>
                </a:solidFill>
                <a:latin typeface="Calibri" panose="020F050202020403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fld id="{C3956968-5E2D-4B89-8A2C-258A604D8D8D}" type="slidenum">
              <a:rPr lang="nl-NL" sz="900" smtClean="0">
                <a:solidFill>
                  <a:schemeClr val="bg1"/>
                </a:solidFill>
              </a:rPr>
              <a:pPr algn="ctr"/>
              <a:t>‹nr.›</a:t>
            </a:fld>
            <a:endParaRPr lang="nl-NL" dirty="0"/>
          </a:p>
        </p:txBody>
      </p:sp>
      <p:sp>
        <p:nvSpPr>
          <p:cNvPr id="9" name="Tekstvak 8">
            <a:extLst>
              <a:ext uri="{FF2B5EF4-FFF2-40B4-BE49-F238E27FC236}">
                <a16:creationId xmlns:a16="http://schemas.microsoft.com/office/drawing/2014/main" id="{6CF9E78C-2294-4EC5-AFE8-7169BCB7F53F}"/>
              </a:ext>
            </a:extLst>
          </p:cNvPr>
          <p:cNvSpPr txBox="1"/>
          <p:nvPr userDrawn="1"/>
        </p:nvSpPr>
        <p:spPr>
          <a:xfrm>
            <a:off x="4625502" y="4747098"/>
            <a:ext cx="4143650" cy="246221"/>
          </a:xfrm>
          <a:prstGeom prst="rect">
            <a:avLst/>
          </a:prstGeom>
          <a:noFill/>
        </p:spPr>
        <p:txBody>
          <a:bodyPr wrap="square" rtlCol="0">
            <a:spAutoFit/>
          </a:bodyPr>
          <a:lstStyle/>
          <a:p>
            <a:pPr algn="r"/>
            <a:r>
              <a:rPr lang="nl-NL" sz="1000" i="1" dirty="0"/>
              <a:t>Henseler MAS DFCI DAV Day 2</a:t>
            </a:r>
          </a:p>
        </p:txBody>
      </p:sp>
    </p:spTree>
    <p:extLst>
      <p:ext uri="{BB962C8B-B14F-4D97-AF65-F5344CB8AC3E}">
        <p14:creationId xmlns:p14="http://schemas.microsoft.com/office/powerpoint/2010/main" val="9354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p>
        </p:txBody>
      </p:sp>
      <p:pic>
        <p:nvPicPr>
          <p:cNvPr id="4098" name="Picture 2" descr="Teaching Icons - Download Free Vector Icons | Noun Project">
            <a:extLst>
              <a:ext uri="{FF2B5EF4-FFF2-40B4-BE49-F238E27FC236}">
                <a16:creationId xmlns:a16="http://schemas.microsoft.com/office/drawing/2014/main" id="{BCE271B7-0BD7-49A0-960F-A20552E59F6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7559" y="2976101"/>
            <a:ext cx="2006365" cy="200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493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rcis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p>
        </p:txBody>
      </p:sp>
      <p:pic>
        <p:nvPicPr>
          <p:cNvPr id="5122" name="Picture 2" descr="Programming Icons - Download Free Vector Icons | Noun Project">
            <a:extLst>
              <a:ext uri="{FF2B5EF4-FFF2-40B4-BE49-F238E27FC236}">
                <a16:creationId xmlns:a16="http://schemas.microsoft.com/office/drawing/2014/main" id="{35168DDA-0BBF-429E-AE81-59245B46A5D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7560" y="29337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08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ct">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331440" y="2571750"/>
            <a:ext cx="6400800" cy="1314450"/>
          </a:xfrm>
        </p:spPr>
        <p:txBody>
          <a:bodyPr>
            <a:normAutofit/>
          </a:bodyPr>
          <a:lstStyle>
            <a:lvl1pPr marL="0" indent="0" algn="l">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ondertitelstijl van het model te bewerken</a:t>
            </a:r>
          </a:p>
        </p:txBody>
      </p:sp>
      <p:pic>
        <p:nvPicPr>
          <p:cNvPr id="6146" name="Picture 2" descr="Prototype Icons - Download Free Vector Icons | Noun Project">
            <a:extLst>
              <a:ext uri="{FF2B5EF4-FFF2-40B4-BE49-F238E27FC236}">
                <a16:creationId xmlns:a16="http://schemas.microsoft.com/office/drawing/2014/main" id="{4A035186-08D1-413B-A835-1168ACA95D9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99830" y="305279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48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2379177"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Coffee break</a:t>
            </a:r>
          </a:p>
        </p:txBody>
      </p:sp>
      <p:pic>
        <p:nvPicPr>
          <p:cNvPr id="3074" name="Picture 2" descr="Coffee Break Icons - Download Free Vector Icons | Noun Project">
            <a:extLst>
              <a:ext uri="{FF2B5EF4-FFF2-40B4-BE49-F238E27FC236}">
                <a16:creationId xmlns:a16="http://schemas.microsoft.com/office/drawing/2014/main" id="{14D138F7-7028-47A6-AA3B-40892774603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25673" y="914400"/>
            <a:ext cx="3079879" cy="307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829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unch">
    <p:bg>
      <p:bgPr>
        <a:solidFill>
          <a:schemeClr val="bg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C55D542-5F70-41C6-ABDD-4753043D1F1A}"/>
              </a:ext>
            </a:extLst>
          </p:cNvPr>
          <p:cNvSpPr txBox="1"/>
          <p:nvPr userDrawn="1"/>
        </p:nvSpPr>
        <p:spPr>
          <a:xfrm>
            <a:off x="502522" y="2568233"/>
            <a:ext cx="2310248" cy="461665"/>
          </a:xfrm>
          <a:prstGeom prst="rect">
            <a:avLst/>
          </a:prstGeom>
          <a:noFill/>
        </p:spPr>
        <p:txBody>
          <a:bodyPr wrap="none" rtlCol="0">
            <a:spAutoFit/>
          </a:bodyPr>
          <a:lstStyle/>
          <a:p>
            <a:r>
              <a:rPr lang="nl-NL" sz="2400" b="1" dirty="0">
                <a:latin typeface="Verdana" panose="020B0604030504040204" pitchFamily="34" charset="0"/>
                <a:ea typeface="Verdana" panose="020B0604030504040204" pitchFamily="34" charset="0"/>
              </a:rPr>
              <a:t>Lunch break</a:t>
            </a:r>
          </a:p>
        </p:txBody>
      </p:sp>
      <p:pic>
        <p:nvPicPr>
          <p:cNvPr id="2052" name="Picture 4" descr="Lunch Time Icons - Download Free Vector Icons | Noun Project">
            <a:extLst>
              <a:ext uri="{FF2B5EF4-FFF2-40B4-BE49-F238E27FC236}">
                <a16:creationId xmlns:a16="http://schemas.microsoft.com/office/drawing/2014/main" id="{A067B1DD-991E-4707-AE6B-15CAE8619B7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22595" y="1333255"/>
            <a:ext cx="3138088" cy="313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867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Tijdelijke aanduiding voor tekst 2"/>
          <p:cNvSpPr>
            <a:spLocks noGrp="1"/>
          </p:cNvSpPr>
          <p:nvPr>
            <p:ph type="body" idx="1"/>
          </p:nvPr>
        </p:nvSpPr>
        <p:spPr bwMode="auto">
          <a:xfrm>
            <a:off x="539750" y="958850"/>
            <a:ext cx="82296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sk-SK" dirty="0"/>
              <a:t>Klik om de modelstijlen te bewerken</a:t>
            </a:r>
          </a:p>
          <a:p>
            <a:pPr lvl="1"/>
            <a:r>
              <a:rPr lang="nl-NL" altLang="sk-SK" dirty="0"/>
              <a:t>Tweede niveau</a:t>
            </a:r>
          </a:p>
          <a:p>
            <a:pPr lvl="2"/>
            <a:r>
              <a:rPr lang="nl-NL" altLang="sk-SK" dirty="0"/>
              <a:t>Derde niveau</a:t>
            </a:r>
          </a:p>
          <a:p>
            <a:pPr lvl="3"/>
            <a:r>
              <a:rPr lang="nl-NL" altLang="sk-SK" dirty="0"/>
              <a:t>Vierde niveau</a:t>
            </a:r>
          </a:p>
          <a:p>
            <a:pPr lvl="4"/>
            <a:r>
              <a:rPr lang="nl-NL" altLang="sk-SK" dirty="0"/>
              <a:t>Vijfde niveau</a:t>
            </a:r>
          </a:p>
        </p:txBody>
      </p:sp>
      <p:sp>
        <p:nvSpPr>
          <p:cNvPr id="6" name="Tijdelijke aanduiding voor dianummer 5"/>
          <p:cNvSpPr>
            <a:spLocks noGrp="1"/>
          </p:cNvSpPr>
          <p:nvPr>
            <p:ph type="sldNum" sz="quarter" idx="4"/>
          </p:nvPr>
        </p:nvSpPr>
        <p:spPr>
          <a:xfrm>
            <a:off x="1620838" y="4835525"/>
            <a:ext cx="931862" cy="215900"/>
          </a:xfrm>
          <a:prstGeom prst="rect">
            <a:avLst/>
          </a:prstGeom>
        </p:spPr>
        <p:txBody>
          <a:bodyPr vert="horz" wrap="square" lIns="91440" tIns="45720" rIns="91440" bIns="45720" numCol="1" anchor="ctr" anchorCtr="0" compatLnSpc="1">
            <a:prstTxWarp prst="textNoShape">
              <a:avLst/>
            </a:prstTxWarp>
          </a:bodyPr>
          <a:lstStyle>
            <a:lvl1pPr algn="ctr">
              <a:defRPr sz="1000">
                <a:solidFill>
                  <a:srgbClr val="23114C"/>
                </a:solidFill>
                <a:latin typeface="Calibri" panose="020F0502020204030204" pitchFamily="34" charset="0"/>
              </a:defRPr>
            </a:lvl1pPr>
          </a:lstStyle>
          <a:p>
            <a:fld id="{3658854B-C482-4327-AE59-2188DF54A3C4}" type="slidenum">
              <a:rPr lang="nl-NL" altLang="sk-SK"/>
              <a:pPr/>
              <a:t>‹nr.›</a:t>
            </a:fld>
            <a:endParaRPr lang="nl-NL" altLang="sk-SK"/>
          </a:p>
        </p:txBody>
      </p:sp>
      <p:sp>
        <p:nvSpPr>
          <p:cNvPr id="1029" name="Tijdelijke aanduiding voor titel 9"/>
          <p:cNvSpPr>
            <a:spLocks noGrp="1"/>
          </p:cNvSpPr>
          <p:nvPr>
            <p:ph type="title"/>
          </p:nvPr>
        </p:nvSpPr>
        <p:spPr bwMode="auto">
          <a:xfrm>
            <a:off x="230188" y="206375"/>
            <a:ext cx="82296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sk-SK" dirty="0"/>
              <a:t>Klik om de stijl te bewerken</a:t>
            </a: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32" r:id="rId4"/>
    <p:sldLayoutId id="2147483733" r:id="rId5"/>
    <p:sldLayoutId id="2147483736" r:id="rId6"/>
    <p:sldLayoutId id="2147483737" r:id="rId7"/>
    <p:sldLayoutId id="2147483734" r:id="rId8"/>
    <p:sldLayoutId id="2147483735" r:id="rId9"/>
    <p:sldLayoutId id="2147483738" r:id="rId10"/>
    <p:sldLayoutId id="2147483739" r:id="rId11"/>
    <p:sldLayoutId id="2147483719" r:id="rId12"/>
    <p:sldLayoutId id="2147483741" r:id="rId13"/>
    <p:sldLayoutId id="2147483742" r:id="rId14"/>
    <p:sldLayoutId id="2147483743" r:id="rId15"/>
    <p:sldLayoutId id="2147483744" r:id="rId16"/>
    <p:sldLayoutId id="2147483745" r:id="rId17"/>
    <p:sldLayoutId id="2147483746" r:id="rId18"/>
  </p:sldLayoutIdLst>
  <p:hf sldNum="0" hdr="0" ftr="0" dt="0"/>
  <p:txStyles>
    <p:titleStyle>
      <a:lvl1pPr algn="l" rtl="0" eaLnBrk="0" fontAlgn="base" hangingPunct="0">
        <a:spcBef>
          <a:spcPct val="0"/>
        </a:spcBef>
        <a:spcAft>
          <a:spcPct val="0"/>
        </a:spcAft>
        <a:defRPr sz="2600" b="1" kern="1200">
          <a:solidFill>
            <a:srgbClr val="20BDBA"/>
          </a:solidFill>
          <a:latin typeface="Verdana" pitchFamily="34" charset="0"/>
          <a:ea typeface="Verdana" pitchFamily="34" charset="0"/>
          <a:cs typeface="Verdana" pitchFamily="34" charset="0"/>
        </a:defRPr>
      </a:lvl1pPr>
      <a:lvl2pPr algn="l" rtl="0" eaLnBrk="0" fontAlgn="base" hangingPunct="0">
        <a:spcBef>
          <a:spcPct val="0"/>
        </a:spcBef>
        <a:spcAft>
          <a:spcPct val="0"/>
        </a:spcAft>
        <a:defRPr sz="2600" b="1">
          <a:solidFill>
            <a:srgbClr val="20BDBA"/>
          </a:solidFill>
          <a:latin typeface="Verdana" charset="0"/>
          <a:ea typeface="Verdana" charset="0"/>
          <a:cs typeface="Verdana" charset="0"/>
        </a:defRPr>
      </a:lvl2pPr>
      <a:lvl3pPr algn="l" rtl="0" eaLnBrk="0" fontAlgn="base" hangingPunct="0">
        <a:spcBef>
          <a:spcPct val="0"/>
        </a:spcBef>
        <a:spcAft>
          <a:spcPct val="0"/>
        </a:spcAft>
        <a:defRPr sz="2600" b="1">
          <a:solidFill>
            <a:srgbClr val="20BDBA"/>
          </a:solidFill>
          <a:latin typeface="Verdana" charset="0"/>
          <a:ea typeface="Verdana" charset="0"/>
          <a:cs typeface="Verdana" charset="0"/>
        </a:defRPr>
      </a:lvl3pPr>
      <a:lvl4pPr algn="l" rtl="0" eaLnBrk="0" fontAlgn="base" hangingPunct="0">
        <a:spcBef>
          <a:spcPct val="0"/>
        </a:spcBef>
        <a:spcAft>
          <a:spcPct val="0"/>
        </a:spcAft>
        <a:defRPr sz="2600" b="1">
          <a:solidFill>
            <a:srgbClr val="20BDBA"/>
          </a:solidFill>
          <a:latin typeface="Verdana" charset="0"/>
          <a:ea typeface="Verdana" charset="0"/>
          <a:cs typeface="Verdana" charset="0"/>
        </a:defRPr>
      </a:lvl4pPr>
      <a:lvl5pPr algn="l" rtl="0" eaLnBrk="0" fontAlgn="base" hangingPunct="0">
        <a:spcBef>
          <a:spcPct val="0"/>
        </a:spcBef>
        <a:spcAft>
          <a:spcPct val="0"/>
        </a:spcAft>
        <a:defRPr sz="2600" b="1">
          <a:solidFill>
            <a:srgbClr val="20BDBA"/>
          </a:solidFill>
          <a:latin typeface="Verdana" charset="0"/>
          <a:ea typeface="Verdana" charset="0"/>
          <a:cs typeface="Verdana" charset="0"/>
        </a:defRPr>
      </a:lvl5pPr>
      <a:lvl6pPr marL="457200" algn="l" rtl="0" fontAlgn="base">
        <a:spcBef>
          <a:spcPct val="0"/>
        </a:spcBef>
        <a:spcAft>
          <a:spcPct val="0"/>
        </a:spcAft>
        <a:defRPr sz="2600" b="1">
          <a:solidFill>
            <a:srgbClr val="20BDBA"/>
          </a:solidFill>
          <a:latin typeface="Verdana" charset="0"/>
          <a:ea typeface="Verdana" charset="0"/>
          <a:cs typeface="Verdana" charset="0"/>
        </a:defRPr>
      </a:lvl6pPr>
      <a:lvl7pPr marL="914400" algn="l" rtl="0" fontAlgn="base">
        <a:spcBef>
          <a:spcPct val="0"/>
        </a:spcBef>
        <a:spcAft>
          <a:spcPct val="0"/>
        </a:spcAft>
        <a:defRPr sz="2600" b="1">
          <a:solidFill>
            <a:srgbClr val="20BDBA"/>
          </a:solidFill>
          <a:latin typeface="Verdana" charset="0"/>
          <a:ea typeface="Verdana" charset="0"/>
          <a:cs typeface="Verdana" charset="0"/>
        </a:defRPr>
      </a:lvl7pPr>
      <a:lvl8pPr marL="1371600" algn="l" rtl="0" fontAlgn="base">
        <a:spcBef>
          <a:spcPct val="0"/>
        </a:spcBef>
        <a:spcAft>
          <a:spcPct val="0"/>
        </a:spcAft>
        <a:defRPr sz="2600" b="1">
          <a:solidFill>
            <a:srgbClr val="20BDBA"/>
          </a:solidFill>
          <a:latin typeface="Verdana" charset="0"/>
          <a:ea typeface="Verdana" charset="0"/>
          <a:cs typeface="Verdana" charset="0"/>
        </a:defRPr>
      </a:lvl8pPr>
      <a:lvl9pPr marL="1828800" algn="l" rtl="0" fontAlgn="base">
        <a:spcBef>
          <a:spcPct val="0"/>
        </a:spcBef>
        <a:spcAft>
          <a:spcPct val="0"/>
        </a:spcAft>
        <a:defRPr sz="2600" b="1">
          <a:solidFill>
            <a:srgbClr val="20BDBA"/>
          </a:solidFill>
          <a:latin typeface="Verdana" charset="0"/>
          <a:ea typeface="Verdana" charset="0"/>
          <a:cs typeface="Verdana"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1800" kern="1200">
          <a:solidFill>
            <a:srgbClr val="23114C"/>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Font typeface="Arial" panose="020B0604020202020204" pitchFamily="34" charset="0"/>
        <a:buChar char="–"/>
        <a:defRPr sz="1600" kern="1200">
          <a:solidFill>
            <a:srgbClr val="23114C"/>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Font typeface="Arial" panose="020B0604020202020204" pitchFamily="34" charset="0"/>
        <a:buChar char="•"/>
        <a:defRPr sz="1400" kern="1200">
          <a:solidFill>
            <a:srgbClr val="23114C"/>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400" kern="1200">
          <a:solidFill>
            <a:srgbClr val="23114C"/>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Font typeface="Arial" panose="020B0604020202020204" pitchFamily="34" charset="0"/>
        <a:buChar char="»"/>
        <a:defRPr sz="1100" kern="1200">
          <a:solidFill>
            <a:srgbClr val="23114C"/>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ark-hallman/plaso_filter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ark-hallman/plaso_filters/blob/master/filter_windows.tx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yara.readthedocs.io/en/v3.6.3/index.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riczimmerman.github.io/#!index.md" TargetMode="Externa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sans.org/blog/digital-forensic-sifting-colorized-super-timeline-template-for-log2timeline-output-files/" TargetMode="Externa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package" Target="../embeddings/Microsoft_Excel-werkblad.xlsx"/><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plaso.readthedocs.io/en/latest/sources/user/Output-and-formatting.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plaso.readthedocs.io/en/latest/sources/user/Event-filters.html" TargetMode="External"/><Relationship Id="rId2" Type="http://schemas.openxmlformats.org/officeDocument/2006/relationships/hyperlink" Target="https://plaso.readthedocs.io/en/latest/sources/user/Using-psort.html" TargetMode="External"/><Relationship Id="rId1" Type="http://schemas.openxmlformats.org/officeDocument/2006/relationships/slideLayout" Target="../slideLayouts/slideLayout2.xml"/><Relationship Id="rId4" Type="http://schemas.openxmlformats.org/officeDocument/2006/relationships/hyperlink" Target="http://blog.kiddaland.net/2012/12/log2timeline-filtering-101.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notesSlide" Target="../notesSlides/notesSlide2.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hyperlink" Target="http://www.elasticsearch.or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2.jpg"/></Relationships>
</file>

<file path=ppt/slides/_rels/slide54.xml.rels><?xml version="1.0" encoding="UTF-8" standalone="yes"?>
<Relationships xmlns="http://schemas.openxmlformats.org/package/2006/relationships"><Relationship Id="rId3" Type="http://schemas.openxmlformats.org/officeDocument/2006/relationships/hyperlink" Target="https://pureinsights.com/blog/2021/elasticsearch-vs-opensearch-user-point-of-view-part-1-of-3/" TargetMode="Externa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3.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5.jpe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35.jpe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hyperlink" Target="http://www.elasticsearch.org/guide/reference/api/search/facet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2.xml"/></Relationships>
</file>

<file path=ppt/slides/_rels/slide6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notesSlide" Target="../notesSlides/notesSlide9.xml"/><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6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5.png"/><Relationship Id="rId18" Type="http://schemas.openxmlformats.org/officeDocument/2006/relationships/image" Target="../media/image58.png"/><Relationship Id="rId26" Type="http://schemas.openxmlformats.org/officeDocument/2006/relationships/image" Target="../media/image64.png"/><Relationship Id="rId3" Type="http://schemas.openxmlformats.org/officeDocument/2006/relationships/notesSlide" Target="../notesSlides/notesSlide10.xml"/><Relationship Id="rId21" Type="http://schemas.openxmlformats.org/officeDocument/2006/relationships/image" Target="../media/image43.png"/><Relationship Id="rId7" Type="http://schemas.openxmlformats.org/officeDocument/2006/relationships/image" Target="../media/image55.png"/><Relationship Id="rId12" Type="http://schemas.openxmlformats.org/officeDocument/2006/relationships/image" Target="../media/image44.png"/><Relationship Id="rId17" Type="http://schemas.openxmlformats.org/officeDocument/2006/relationships/image" Target="../media/image47.png"/><Relationship Id="rId25" Type="http://schemas.openxmlformats.org/officeDocument/2006/relationships/image" Target="../media/image63.png"/><Relationship Id="rId2" Type="http://schemas.openxmlformats.org/officeDocument/2006/relationships/slideLayout" Target="../slideLayouts/slideLayout2.xml"/><Relationship Id="rId16" Type="http://schemas.openxmlformats.org/officeDocument/2006/relationships/image" Target="../media/image46.png"/><Relationship Id="rId20" Type="http://schemas.openxmlformats.org/officeDocument/2006/relationships/image" Target="../media/image60.png"/><Relationship Id="rId29" Type="http://schemas.openxmlformats.org/officeDocument/2006/relationships/image" Target="../media/image67.png"/><Relationship Id="rId1" Type="http://schemas.openxmlformats.org/officeDocument/2006/relationships/tags" Target="../tags/tag24.xml"/><Relationship Id="rId6" Type="http://schemas.openxmlformats.org/officeDocument/2006/relationships/image" Target="../media/image54.png"/><Relationship Id="rId11" Type="http://schemas.openxmlformats.org/officeDocument/2006/relationships/image" Target="../media/image40.png"/><Relationship Id="rId24" Type="http://schemas.openxmlformats.org/officeDocument/2006/relationships/image" Target="../media/image62.png"/><Relationship Id="rId32"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50.png"/><Relationship Id="rId23" Type="http://schemas.openxmlformats.org/officeDocument/2006/relationships/image" Target="../media/image51.png"/><Relationship Id="rId28" Type="http://schemas.openxmlformats.org/officeDocument/2006/relationships/image" Target="../media/image66.png"/><Relationship Id="rId10" Type="http://schemas.openxmlformats.org/officeDocument/2006/relationships/image" Target="../media/image41.png"/><Relationship Id="rId19" Type="http://schemas.openxmlformats.org/officeDocument/2006/relationships/image" Target="../media/image59.png"/><Relationship Id="rId31"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42.png"/><Relationship Id="rId14" Type="http://schemas.openxmlformats.org/officeDocument/2006/relationships/image" Target="../media/image57.png"/><Relationship Id="rId22" Type="http://schemas.openxmlformats.org/officeDocument/2006/relationships/image" Target="../media/image61.png"/><Relationship Id="rId27" Type="http://schemas.openxmlformats.org/officeDocument/2006/relationships/image" Target="../media/image65.png"/><Relationship Id="rId30"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hyperlink" Target="https://hansken.org/" TargetMode="External"/><Relationship Id="rId2" Type="http://schemas.openxmlformats.org/officeDocument/2006/relationships/slideLayout" Target="../slideLayouts/slideLayout16.xml"/><Relationship Id="rId1" Type="http://schemas.openxmlformats.org/officeDocument/2006/relationships/tags" Target="../tags/tag25.xml"/></Relationships>
</file>

<file path=ppt/slides/_rels/slide69.xml.rels><?xml version="1.0" encoding="UTF-8" standalone="yes"?>
<Relationships xmlns="http://schemas.openxmlformats.org/package/2006/relationships"><Relationship Id="rId3" Type="http://schemas.openxmlformats.org/officeDocument/2006/relationships/hyperlink" Target="https://www.hansken.nl/hansken-community/vision" TargetMode="Externa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9.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6.xml"/><Relationship Id="rId1" Type="http://schemas.openxmlformats.org/officeDocument/2006/relationships/tags" Target="../tags/tag3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4.xml"/><Relationship Id="rId1" Type="http://schemas.openxmlformats.org/officeDocument/2006/relationships/tags" Target="../tags/tag35.xml"/><Relationship Id="rId5" Type="http://schemas.openxmlformats.org/officeDocument/2006/relationships/image" Target="../media/image81.png"/><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slideLayout" Target="../slideLayouts/slideLayout16.xml"/><Relationship Id="rId1" Type="http://schemas.openxmlformats.org/officeDocument/2006/relationships/tags" Target="../tags/tag37.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1"/>
          <p:cNvSpPr>
            <a:spLocks noGrp="1"/>
          </p:cNvSpPr>
          <p:nvPr>
            <p:ph type="ctrTitle"/>
          </p:nvPr>
        </p:nvSpPr>
        <p:spPr>
          <a:xfrm>
            <a:off x="476568" y="1204912"/>
            <a:ext cx="7772400" cy="1103313"/>
          </a:xfrm>
        </p:spPr>
        <p:txBody>
          <a:bodyPr/>
          <a:lstStyle/>
          <a:p>
            <a:r>
              <a:rPr lang="en-US" dirty="0"/>
              <a:t>Data Analytics and Visualization </a:t>
            </a:r>
            <a:br>
              <a:rPr lang="en-US" dirty="0"/>
            </a:br>
            <a:r>
              <a:rPr lang="en-US" dirty="0"/>
              <a:t>for Digital Forensics</a:t>
            </a:r>
            <a:endParaRPr lang="nl-NL" altLang="sk-SK" dirty="0"/>
          </a:p>
        </p:txBody>
      </p:sp>
      <p:sp>
        <p:nvSpPr>
          <p:cNvPr id="7171" name="Ondertitel 2"/>
          <p:cNvSpPr>
            <a:spLocks noGrp="1"/>
          </p:cNvSpPr>
          <p:nvPr>
            <p:ph type="subTitle" idx="1"/>
          </p:nvPr>
        </p:nvSpPr>
        <p:spPr>
          <a:xfrm>
            <a:off x="331788" y="2571750"/>
            <a:ext cx="7917180" cy="2388870"/>
          </a:xfrm>
        </p:spPr>
        <p:txBody>
          <a:bodyPr>
            <a:normAutofit/>
          </a:bodyPr>
          <a:lstStyle/>
          <a:p>
            <a:pPr eaLnBrk="1" hangingPunct="1"/>
            <a:r>
              <a:rPr lang="en-US" dirty="0"/>
              <a:t>Module 3, Day 2</a:t>
            </a:r>
          </a:p>
          <a:p>
            <a:pPr eaLnBrk="1" hangingPunct="1"/>
            <a:endParaRPr lang="nl-NL" altLang="sk-SK" i="1" dirty="0"/>
          </a:p>
          <a:p>
            <a:pPr eaLnBrk="1" hangingPunct="1"/>
            <a:r>
              <a:rPr lang="nl-NL" altLang="sk-SK" dirty="0"/>
              <a:t>Dr.ir. Hans Henseler, </a:t>
            </a:r>
          </a:p>
          <a:p>
            <a:pPr eaLnBrk="1" hangingPunct="1"/>
            <a:r>
              <a:rPr lang="nl-NL" altLang="sk-SK" dirty="0"/>
              <a:t>University of </a:t>
            </a:r>
            <a:r>
              <a:rPr lang="nl-NL" altLang="sk-SK" dirty="0" err="1"/>
              <a:t>Applied</a:t>
            </a:r>
            <a:r>
              <a:rPr lang="nl-NL" altLang="sk-SK" dirty="0"/>
              <a:t> Sciences Leiden (NL)</a:t>
            </a:r>
          </a:p>
          <a:p>
            <a:pPr eaLnBrk="1" hangingPunct="1"/>
            <a:endParaRPr lang="nl-NL" altLang="sk-SK" sz="1600" i="1" dirty="0"/>
          </a:p>
          <a:p>
            <a:pPr eaLnBrk="1" hangingPunct="1"/>
            <a:r>
              <a:rPr lang="en-US" altLang="sk-SK" sz="1600" i="1" dirty="0"/>
              <a:t>Master of Advanced Studies in Digital Forensics &amp; Cyber Investigation</a:t>
            </a:r>
          </a:p>
          <a:p>
            <a:pPr eaLnBrk="1" hangingPunct="1"/>
            <a:r>
              <a:rPr lang="en-US" altLang="sk-SK" sz="1600" i="1" dirty="0"/>
              <a:t>Bern University of Applied Sciences</a:t>
            </a:r>
            <a:endParaRPr lang="nl-NL" altLang="sk-SK" sz="1600" i="1" dirty="0"/>
          </a:p>
        </p:txBody>
      </p:sp>
      <p:sp>
        <p:nvSpPr>
          <p:cNvPr id="7172" name="Tekstvak 3"/>
          <p:cNvSpPr txBox="1">
            <a:spLocks noChangeArrowheads="1"/>
          </p:cNvSpPr>
          <p:nvPr/>
        </p:nvSpPr>
        <p:spPr bwMode="auto">
          <a:xfrm>
            <a:off x="1481138" y="-1428750"/>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sk-SK" altLang="sk-SK" sz="1800">
              <a:latin typeface="Calibri" panose="020F0502020204030204" pitchFamily="3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639ABA-5A5C-4DD5-998D-BD09622FC343}"/>
              </a:ext>
            </a:extLst>
          </p:cNvPr>
          <p:cNvSpPr>
            <a:spLocks noGrp="1"/>
          </p:cNvSpPr>
          <p:nvPr>
            <p:ph type="title"/>
          </p:nvPr>
        </p:nvSpPr>
        <p:spPr/>
        <p:txBody>
          <a:bodyPr/>
          <a:lstStyle/>
          <a:p>
            <a:r>
              <a:rPr lang="nl-NL" dirty="0"/>
              <a:t>Log2timeline.py</a:t>
            </a:r>
          </a:p>
        </p:txBody>
      </p:sp>
      <p:sp>
        <p:nvSpPr>
          <p:cNvPr id="3" name="Tijdelijke aanduiding voor tekst 2">
            <a:extLst>
              <a:ext uri="{FF2B5EF4-FFF2-40B4-BE49-F238E27FC236}">
                <a16:creationId xmlns:a16="http://schemas.microsoft.com/office/drawing/2014/main" id="{E7255E13-E401-476D-9301-33C776F9976C}"/>
              </a:ext>
            </a:extLst>
          </p:cNvPr>
          <p:cNvSpPr>
            <a:spLocks noGrp="1"/>
          </p:cNvSpPr>
          <p:nvPr>
            <p:ph type="body" idx="1"/>
          </p:nvPr>
        </p:nvSpPr>
        <p:spPr/>
        <p:txBody>
          <a:bodyPr/>
          <a:lstStyle/>
          <a:p>
            <a:r>
              <a:rPr lang="nl-NL" dirty="0"/>
              <a:t>Step 1</a:t>
            </a:r>
          </a:p>
        </p:txBody>
      </p:sp>
      <p:graphicFrame>
        <p:nvGraphicFramePr>
          <p:cNvPr id="5" name="Diagram 4">
            <a:extLst>
              <a:ext uri="{FF2B5EF4-FFF2-40B4-BE49-F238E27FC236}">
                <a16:creationId xmlns:a16="http://schemas.microsoft.com/office/drawing/2014/main" id="{3BEA9645-8968-4F55-A5BC-3F57E6ECDC78}"/>
              </a:ext>
            </a:extLst>
          </p:cNvPr>
          <p:cNvGraphicFramePr/>
          <p:nvPr>
            <p:extLst>
              <p:ext uri="{D42A27DB-BD31-4B8C-83A1-F6EECF244321}">
                <p14:modId xmlns:p14="http://schemas.microsoft.com/office/powerpoint/2010/main" val="3844932894"/>
              </p:ext>
            </p:extLst>
          </p:nvPr>
        </p:nvGraphicFramePr>
        <p:xfrm>
          <a:off x="2903080" y="841481"/>
          <a:ext cx="4075616" cy="2717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530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27E4D91F-0B4D-482C-8005-F0A48BAD837D}"/>
              </a:ext>
            </a:extLst>
          </p:cNvPr>
          <p:cNvSpPr>
            <a:spLocks noGrp="1"/>
          </p:cNvSpPr>
          <p:nvPr>
            <p:ph idx="1"/>
          </p:nvPr>
        </p:nvSpPr>
        <p:spPr>
          <a:xfrm>
            <a:off x="539552" y="915566"/>
            <a:ext cx="8229600" cy="3232454"/>
          </a:xfrm>
        </p:spPr>
        <p:txBody>
          <a:bodyPr/>
          <a:lstStyle/>
          <a:p>
            <a:r>
              <a:rPr lang="nl-NL" dirty="0" smtClean="0"/>
              <a:t>Log2timline.py </a:t>
            </a:r>
            <a:r>
              <a:rPr lang="nl-NL" dirty="0" err="1" smtClean="0"/>
              <a:t>processes</a:t>
            </a:r>
            <a:r>
              <a:rPr lang="nl-NL" dirty="0" smtClean="0"/>
              <a:t> </a:t>
            </a:r>
            <a:r>
              <a:rPr lang="nl-NL" dirty="0"/>
              <a:t>source files </a:t>
            </a:r>
            <a:r>
              <a:rPr lang="nl-NL" dirty="0" err="1"/>
              <a:t>into</a:t>
            </a:r>
            <a:r>
              <a:rPr lang="nl-NL" dirty="0"/>
              <a:t> </a:t>
            </a:r>
            <a:r>
              <a:rPr lang="nl-NL" dirty="0" err="1"/>
              <a:t>the</a:t>
            </a:r>
            <a:r>
              <a:rPr lang="nl-NL" dirty="0"/>
              <a:t> </a:t>
            </a:r>
            <a:r>
              <a:rPr lang="nl-NL" dirty="0" err="1"/>
              <a:t>Plaso</a:t>
            </a:r>
            <a:r>
              <a:rPr lang="nl-NL" dirty="0"/>
              <a:t> database</a:t>
            </a:r>
          </a:p>
          <a:p>
            <a:pPr lvl="1"/>
            <a:r>
              <a:rPr lang="nl-NL" dirty="0"/>
              <a:t>Supports many image formats - </a:t>
            </a:r>
            <a:r>
              <a:rPr lang="nl-NL" dirty="0" err="1"/>
              <a:t>Raw</a:t>
            </a:r>
            <a:r>
              <a:rPr lang="nl-NL" dirty="0"/>
              <a:t>, VHD, E01 images, </a:t>
            </a:r>
            <a:r>
              <a:rPr lang="nl-NL" dirty="0" err="1"/>
              <a:t>mount</a:t>
            </a:r>
            <a:r>
              <a:rPr lang="nl-NL" dirty="0"/>
              <a:t> points &amp; </a:t>
            </a:r>
            <a:r>
              <a:rPr lang="nl-NL" dirty="0" err="1"/>
              <a:t>other</a:t>
            </a:r>
            <a:r>
              <a:rPr lang="nl-NL" dirty="0"/>
              <a:t> </a:t>
            </a:r>
            <a:r>
              <a:rPr lang="nl-NL" dirty="0" err="1"/>
              <a:t>Plaso</a:t>
            </a:r>
            <a:r>
              <a:rPr lang="nl-NL" dirty="0"/>
              <a:t> DB files.</a:t>
            </a:r>
          </a:p>
          <a:p>
            <a:r>
              <a:rPr lang="nl-NL" dirty="0"/>
              <a:t>Filtering Options </a:t>
            </a:r>
            <a:r>
              <a:rPr lang="nl-NL" dirty="0" err="1"/>
              <a:t>available</a:t>
            </a:r>
            <a:endParaRPr lang="nl-NL" dirty="0"/>
          </a:p>
          <a:p>
            <a:pPr lvl="1"/>
            <a:r>
              <a:rPr lang="nl-NL" dirty="0"/>
              <a:t>File Filters</a:t>
            </a:r>
          </a:p>
          <a:p>
            <a:pPr lvl="1"/>
            <a:r>
              <a:rPr lang="nl-NL" dirty="0"/>
              <a:t>Filter by </a:t>
            </a:r>
            <a:r>
              <a:rPr lang="nl-NL" dirty="0" err="1"/>
              <a:t>Parser</a:t>
            </a:r>
            <a:endParaRPr lang="nl-NL" dirty="0"/>
          </a:p>
          <a:p>
            <a:pPr lvl="1"/>
            <a:r>
              <a:rPr lang="nl-NL" dirty="0"/>
              <a:t>Filter by YARA </a:t>
            </a:r>
            <a:r>
              <a:rPr lang="nl-NL" dirty="0" err="1"/>
              <a:t>rules</a:t>
            </a:r>
            <a:endParaRPr lang="nl-NL" dirty="0"/>
          </a:p>
          <a:p>
            <a:pPr indent="-285750"/>
            <a:r>
              <a:rPr lang="nl-NL" dirty="0"/>
              <a:t>Most basic </a:t>
            </a:r>
            <a:r>
              <a:rPr lang="nl-NL" dirty="0" err="1"/>
              <a:t>command</a:t>
            </a:r>
            <a:r>
              <a:rPr lang="nl-NL" dirty="0"/>
              <a:t> format:</a:t>
            </a:r>
          </a:p>
          <a:p>
            <a:pPr lvl="1"/>
            <a:r>
              <a:rPr lang="nl-NL" dirty="0"/>
              <a:t>log2timeline.py OUTPUT INPUT</a:t>
            </a:r>
          </a:p>
          <a:p>
            <a:pPr lvl="1"/>
            <a:r>
              <a:rPr lang="nl-NL" dirty="0" smtClean="0"/>
              <a:t>For </a:t>
            </a:r>
            <a:r>
              <a:rPr lang="nl-NL" dirty="0" err="1" smtClean="0"/>
              <a:t>example</a:t>
            </a:r>
            <a:r>
              <a:rPr lang="nl-NL" dirty="0" smtClean="0"/>
              <a:t>: log2timeline.py </a:t>
            </a:r>
            <a:r>
              <a:rPr lang="nl-NL" dirty="0"/>
              <a:t>demo.E01 </a:t>
            </a:r>
            <a:r>
              <a:rPr lang="nl-NL" dirty="0" err="1"/>
              <a:t>demo.plaso</a:t>
            </a:r>
            <a:endParaRPr lang="nl-NL" dirty="0"/>
          </a:p>
        </p:txBody>
      </p:sp>
      <p:sp>
        <p:nvSpPr>
          <p:cNvPr id="2" name="Titel 1">
            <a:extLst>
              <a:ext uri="{FF2B5EF4-FFF2-40B4-BE49-F238E27FC236}">
                <a16:creationId xmlns:a16="http://schemas.microsoft.com/office/drawing/2014/main" id="{008D7F7B-F80B-49E6-9769-578EC59B67D5}"/>
              </a:ext>
            </a:extLst>
          </p:cNvPr>
          <p:cNvSpPr>
            <a:spLocks noGrp="1"/>
          </p:cNvSpPr>
          <p:nvPr>
            <p:ph type="title"/>
          </p:nvPr>
        </p:nvSpPr>
        <p:spPr>
          <a:xfrm>
            <a:off x="251520" y="202332"/>
            <a:ext cx="8229600" cy="713234"/>
          </a:xfrm>
        </p:spPr>
        <p:txBody>
          <a:bodyPr/>
          <a:lstStyle/>
          <a:p>
            <a:r>
              <a:rPr lang="nl-NL" dirty="0"/>
              <a:t>Log2timeline.py filtering</a:t>
            </a:r>
          </a:p>
        </p:txBody>
      </p:sp>
      <p:sp>
        <p:nvSpPr>
          <p:cNvPr id="5" name="Tekstvak 4">
            <a:extLst>
              <a:ext uri="{FF2B5EF4-FFF2-40B4-BE49-F238E27FC236}">
                <a16:creationId xmlns:a16="http://schemas.microsoft.com/office/drawing/2014/main" id="{F157B5AC-5462-4E8F-8B35-EBFB806A7F42}"/>
              </a:ext>
            </a:extLst>
          </p:cNvPr>
          <p:cNvSpPr txBox="1"/>
          <p:nvPr/>
        </p:nvSpPr>
        <p:spPr>
          <a:xfrm>
            <a:off x="4422591" y="4192891"/>
            <a:ext cx="5800846" cy="307777"/>
          </a:xfrm>
          <a:prstGeom prst="rect">
            <a:avLst/>
          </a:prstGeom>
          <a:noFill/>
        </p:spPr>
        <p:txBody>
          <a:bodyPr wrap="square">
            <a:spAutoFit/>
          </a:bodyPr>
          <a:lstStyle/>
          <a:p>
            <a:r>
              <a:rPr lang="nl-NL" sz="1400" dirty="0"/>
              <a:t>Also </a:t>
            </a:r>
            <a:r>
              <a:rPr lang="nl-NL" sz="1400" dirty="0" err="1"/>
              <a:t>see</a:t>
            </a:r>
            <a:r>
              <a:rPr lang="nl-NL" sz="1400" dirty="0"/>
              <a:t>: </a:t>
            </a:r>
            <a:r>
              <a:rPr lang="nl-NL" sz="1400" dirty="0">
                <a:hlinkClick r:id="rId2"/>
              </a:rPr>
              <a:t>https://github.com/mark-hallman/plaso_filters</a:t>
            </a:r>
            <a:r>
              <a:rPr lang="nl-NL" sz="1400" dirty="0"/>
              <a:t> </a:t>
            </a:r>
          </a:p>
        </p:txBody>
      </p:sp>
    </p:spTree>
    <p:extLst>
      <p:ext uri="{BB962C8B-B14F-4D97-AF65-F5344CB8AC3E}">
        <p14:creationId xmlns:p14="http://schemas.microsoft.com/office/powerpoint/2010/main" val="3632718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7E7B6A5C-1471-41E4-8415-AFF4DAF601F3}"/>
              </a:ext>
            </a:extLst>
          </p:cNvPr>
          <p:cNvSpPr>
            <a:spLocks noGrp="1"/>
          </p:cNvSpPr>
          <p:nvPr>
            <p:ph idx="1"/>
          </p:nvPr>
        </p:nvSpPr>
        <p:spPr/>
        <p:txBody>
          <a:bodyPr/>
          <a:lstStyle/>
          <a:p>
            <a:r>
              <a:rPr lang="en-US" dirty="0"/>
              <a:t>Filter Files are a list of files to collect</a:t>
            </a:r>
          </a:p>
          <a:p>
            <a:r>
              <a:rPr lang="en-US" dirty="0"/>
              <a:t>Triage Approach: Collect / Process only what you want</a:t>
            </a:r>
          </a:p>
          <a:p>
            <a:pPr lvl="1"/>
            <a:r>
              <a:rPr lang="en-US" dirty="0"/>
              <a:t>Saves time during collection and analysis</a:t>
            </a:r>
          </a:p>
          <a:p>
            <a:r>
              <a:rPr lang="en-US" dirty="0"/>
              <a:t>Relevant to </a:t>
            </a:r>
            <a:r>
              <a:rPr lang="en-US" dirty="0" err="1"/>
              <a:t>image_export</a:t>
            </a:r>
            <a:r>
              <a:rPr lang="en-US" dirty="0"/>
              <a:t> and log2timeline</a:t>
            </a:r>
          </a:p>
          <a:p>
            <a:pPr lvl="1"/>
            <a:r>
              <a:rPr lang="en-US" dirty="0"/>
              <a:t>Use the same file / file format</a:t>
            </a:r>
          </a:p>
          <a:p>
            <a:pPr lvl="1"/>
            <a:r>
              <a:rPr lang="en-US" dirty="0"/>
              <a:t>Some items in Filter File may only be relevant for </a:t>
            </a:r>
            <a:r>
              <a:rPr lang="en-US" dirty="0" err="1"/>
              <a:t>image_export</a:t>
            </a:r>
            <a:endParaRPr lang="en-US" dirty="0"/>
          </a:p>
          <a:p>
            <a:pPr lvl="2"/>
            <a:r>
              <a:rPr lang="en-US" dirty="0"/>
              <a:t>No plugins to process some files that still; should be collected</a:t>
            </a:r>
          </a:p>
          <a:p>
            <a:pPr lvl="2"/>
            <a:r>
              <a:rPr lang="en-US" dirty="0"/>
              <a:t>Example: pagefile.sys, hiberfile.sys, etc.</a:t>
            </a:r>
            <a:endParaRPr lang="nl-NL" dirty="0"/>
          </a:p>
        </p:txBody>
      </p:sp>
      <p:sp>
        <p:nvSpPr>
          <p:cNvPr id="3" name="Titel 2">
            <a:extLst>
              <a:ext uri="{FF2B5EF4-FFF2-40B4-BE49-F238E27FC236}">
                <a16:creationId xmlns:a16="http://schemas.microsoft.com/office/drawing/2014/main" id="{987359AD-9EAD-46FB-8913-498117627A91}"/>
              </a:ext>
            </a:extLst>
          </p:cNvPr>
          <p:cNvSpPr>
            <a:spLocks noGrp="1"/>
          </p:cNvSpPr>
          <p:nvPr>
            <p:ph type="title"/>
          </p:nvPr>
        </p:nvSpPr>
        <p:spPr/>
        <p:txBody>
          <a:bodyPr/>
          <a:lstStyle/>
          <a:p>
            <a:r>
              <a:rPr lang="nl-NL" dirty="0"/>
              <a:t>Log2timeline.py: </a:t>
            </a:r>
            <a:r>
              <a:rPr lang="nl-NL" dirty="0" err="1"/>
              <a:t>collection</a:t>
            </a:r>
            <a:r>
              <a:rPr lang="nl-NL" dirty="0"/>
              <a:t> file filters</a:t>
            </a:r>
          </a:p>
        </p:txBody>
      </p:sp>
    </p:spTree>
    <p:extLst>
      <p:ext uri="{BB962C8B-B14F-4D97-AF65-F5344CB8AC3E}">
        <p14:creationId xmlns:p14="http://schemas.microsoft.com/office/powerpoint/2010/main" val="375449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12564A7-5D49-44A4-847C-1F7B57214C76}"/>
              </a:ext>
            </a:extLst>
          </p:cNvPr>
          <p:cNvSpPr>
            <a:spLocks noGrp="1"/>
          </p:cNvSpPr>
          <p:nvPr>
            <p:ph idx="1"/>
          </p:nvPr>
        </p:nvSpPr>
        <p:spPr>
          <a:xfrm>
            <a:off x="539552" y="915566"/>
            <a:ext cx="8229600" cy="3232454"/>
          </a:xfrm>
        </p:spPr>
        <p:txBody>
          <a:bodyPr/>
          <a:lstStyle/>
          <a:p>
            <a:r>
              <a:rPr lang="en-US" dirty="0"/>
              <a:t>One entry per line</a:t>
            </a:r>
          </a:p>
          <a:p>
            <a:r>
              <a:rPr lang="en-US" dirty="0"/>
              <a:t>Each line defines a single location to collect/process</a:t>
            </a:r>
          </a:p>
          <a:p>
            <a:r>
              <a:rPr lang="en-US" dirty="0"/>
              <a:t>Format is: </a:t>
            </a:r>
          </a:p>
          <a:p>
            <a:pPr lvl="1"/>
            <a:r>
              <a:rPr lang="en-US" dirty="0"/>
              <a:t>FIELD 1 | SEPARATOR | FIELD 2 | SEPARATOR | FIELD 3 | ...</a:t>
            </a:r>
          </a:p>
          <a:p>
            <a:r>
              <a:rPr lang="en-US" dirty="0"/>
              <a:t>Separator = slash “/”</a:t>
            </a:r>
          </a:p>
          <a:p>
            <a:r>
              <a:rPr lang="en-US" dirty="0"/>
              <a:t>A field can be one of the following three options:</a:t>
            </a:r>
          </a:p>
          <a:p>
            <a:pPr lvl="1"/>
            <a:r>
              <a:rPr lang="en-US" dirty="0"/>
              <a:t>A string representing the exact directory name, case insensitive.</a:t>
            </a:r>
          </a:p>
          <a:p>
            <a:pPr lvl="1"/>
            <a:r>
              <a:rPr lang="en-US" dirty="0"/>
              <a:t>A regular expression denoting the name of the directory or file.</a:t>
            </a:r>
          </a:p>
          <a:p>
            <a:pPr lvl="1"/>
            <a:r>
              <a:rPr lang="en-US" dirty="0"/>
              <a:t>A name of an attribute collected during the preprocessing stage, denoted by a curly bracket {</a:t>
            </a:r>
            <a:r>
              <a:rPr lang="en-US" dirty="0" err="1"/>
              <a:t>attribute_name</a:t>
            </a:r>
            <a:r>
              <a:rPr lang="en-US" dirty="0"/>
              <a:t>}.</a:t>
            </a:r>
          </a:p>
          <a:p>
            <a:pPr lvl="2"/>
            <a:r>
              <a:rPr lang="en-US" dirty="0"/>
              <a:t>Attribute Name Example: {</a:t>
            </a:r>
            <a:r>
              <a:rPr lang="en-US" dirty="0" err="1"/>
              <a:t>sysregistry</a:t>
            </a:r>
            <a:r>
              <a:rPr lang="en-US" dirty="0"/>
              <a:t>}/.+</a:t>
            </a:r>
            <a:r>
              <a:rPr lang="en-US" dirty="0" err="1"/>
              <a:t>evt</a:t>
            </a:r>
            <a:endParaRPr lang="nl-NL" dirty="0"/>
          </a:p>
        </p:txBody>
      </p:sp>
      <p:sp>
        <p:nvSpPr>
          <p:cNvPr id="3" name="Titel 2">
            <a:extLst>
              <a:ext uri="{FF2B5EF4-FFF2-40B4-BE49-F238E27FC236}">
                <a16:creationId xmlns:a16="http://schemas.microsoft.com/office/drawing/2014/main" id="{CC8C32B9-3796-4141-8587-456D6D81F734}"/>
              </a:ext>
            </a:extLst>
          </p:cNvPr>
          <p:cNvSpPr>
            <a:spLocks noGrp="1"/>
          </p:cNvSpPr>
          <p:nvPr>
            <p:ph type="title"/>
          </p:nvPr>
        </p:nvSpPr>
        <p:spPr>
          <a:xfrm>
            <a:off x="251520" y="202332"/>
            <a:ext cx="8229600" cy="713234"/>
          </a:xfrm>
        </p:spPr>
        <p:txBody>
          <a:bodyPr/>
          <a:lstStyle/>
          <a:p>
            <a:r>
              <a:rPr lang="nl-NL" dirty="0"/>
              <a:t>Log2timeline.py: filter file format</a:t>
            </a:r>
          </a:p>
        </p:txBody>
      </p:sp>
    </p:spTree>
    <p:extLst>
      <p:ext uri="{BB962C8B-B14F-4D97-AF65-F5344CB8AC3E}">
        <p14:creationId xmlns:p14="http://schemas.microsoft.com/office/powerpoint/2010/main" val="390840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0650B6E-B9CA-4669-8460-1F9FE6E5946E}"/>
              </a:ext>
            </a:extLst>
          </p:cNvPr>
          <p:cNvSpPr>
            <a:spLocks noGrp="1"/>
          </p:cNvSpPr>
          <p:nvPr>
            <p:ph idx="1"/>
          </p:nvPr>
        </p:nvSpPr>
        <p:spPr/>
        <p:txBody>
          <a:bodyPr/>
          <a:lstStyle/>
          <a:p>
            <a:pPr marL="0" indent="0">
              <a:buNone/>
            </a:pPr>
            <a:r>
              <a:rPr lang="nl-NL" sz="900" b="1" dirty="0">
                <a:latin typeface="Courier New" panose="02070309020205020404" pitchFamily="49" charset="0"/>
                <a:cs typeface="Courier New" panose="02070309020205020404" pitchFamily="49" charset="0"/>
              </a:rPr>
              <a:t>###############</a:t>
            </a:r>
          </a:p>
          <a:p>
            <a:pPr marL="0" indent="0">
              <a:buNone/>
            </a:pPr>
            <a:r>
              <a:rPr lang="nl-NL" sz="900" b="1" dirty="0">
                <a:latin typeface="Courier New" panose="02070309020205020404" pitchFamily="49" charset="0"/>
                <a:cs typeface="Courier New" panose="02070309020205020404" pitchFamily="49" charset="0"/>
              </a:rPr>
              <a:t># Recycle Bin and Recycler</a:t>
            </a:r>
          </a:p>
          <a:p>
            <a:pPr marL="0" indent="0">
              <a:buNone/>
            </a:pPr>
            <a:r>
              <a:rPr lang="nl-NL" sz="900" b="1" dirty="0">
                <a:latin typeface="Courier New" panose="02070309020205020404" pitchFamily="49" charset="0"/>
                <a:cs typeface="Courier New" panose="02070309020205020404" pitchFamily="49" charset="0"/>
              </a:rPr>
              <a:t>###############</a:t>
            </a:r>
          </a:p>
          <a:p>
            <a:pPr marL="0" indent="0">
              <a:buNone/>
            </a:pPr>
            <a:r>
              <a:rPr lang="nl-NL" sz="900" b="1" dirty="0">
                <a:latin typeface="Courier New" panose="02070309020205020404" pitchFamily="49" charset="0"/>
                <a:cs typeface="Courier New" panose="02070309020205020404" pitchFamily="49" charset="0"/>
              </a:rPr>
              <a:t>/[$]</a:t>
            </a:r>
            <a:r>
              <a:rPr lang="nl-NL" sz="900" b="1" dirty="0" err="1">
                <a:latin typeface="Courier New" panose="02070309020205020404" pitchFamily="49" charset="0"/>
                <a:cs typeface="Courier New" panose="02070309020205020404" pitchFamily="49" charset="0"/>
              </a:rPr>
              <a:t>Recycle.Bin</a:t>
            </a:r>
            <a:endParaRPr lang="nl-NL" sz="900" b="1" dirty="0">
              <a:latin typeface="Courier New" panose="02070309020205020404" pitchFamily="49" charset="0"/>
              <a:cs typeface="Courier New" panose="02070309020205020404" pitchFamily="49" charset="0"/>
            </a:endParaRPr>
          </a:p>
          <a:p>
            <a:pPr marL="0" indent="0">
              <a:buNone/>
            </a:pPr>
            <a:r>
              <a:rPr lang="nl-NL" sz="900" b="1" dirty="0">
                <a:latin typeface="Courier New" panose="02070309020205020404" pitchFamily="49" charset="0"/>
                <a:cs typeface="Courier New" panose="02070309020205020404" pitchFamily="49" charset="0"/>
              </a:rPr>
              <a:t>/[$]</a:t>
            </a:r>
            <a:r>
              <a:rPr lang="nl-NL" sz="900" b="1" dirty="0" err="1">
                <a:latin typeface="Courier New" panose="02070309020205020404" pitchFamily="49" charset="0"/>
                <a:cs typeface="Courier New" panose="02070309020205020404" pitchFamily="49" charset="0"/>
              </a:rPr>
              <a:t>Recycle.Bin</a:t>
            </a:r>
            <a:r>
              <a:rPr lang="nl-NL" sz="900" b="1" dirty="0">
                <a:latin typeface="Courier New" panose="02070309020205020404" pitchFamily="49" charset="0"/>
                <a:cs typeface="Courier New" panose="02070309020205020404" pitchFamily="49" charset="0"/>
              </a:rPr>
              <a:t>/.+</a:t>
            </a:r>
          </a:p>
          <a:p>
            <a:pPr marL="0" indent="0">
              <a:buNone/>
            </a:pPr>
            <a:r>
              <a:rPr lang="nl-NL" sz="900" b="1" dirty="0">
                <a:latin typeface="Courier New" panose="02070309020205020404" pitchFamily="49" charset="0"/>
                <a:cs typeface="Courier New" panose="02070309020205020404" pitchFamily="49" charset="0"/>
              </a:rPr>
              <a:t>/[$]</a:t>
            </a:r>
            <a:r>
              <a:rPr lang="nl-NL" sz="900" b="1" dirty="0" err="1">
                <a:latin typeface="Courier New" panose="02070309020205020404" pitchFamily="49" charset="0"/>
                <a:cs typeface="Courier New" panose="02070309020205020404" pitchFamily="49" charset="0"/>
              </a:rPr>
              <a:t>Recycle.Bin</a:t>
            </a:r>
            <a:r>
              <a:rPr lang="nl-NL" sz="900" b="1" dirty="0">
                <a:latin typeface="Courier New" panose="02070309020205020404" pitchFamily="49" charset="0"/>
                <a:cs typeface="Courier New" panose="02070309020205020404" pitchFamily="49" charset="0"/>
              </a:rPr>
              <a:t>/.+/.+</a:t>
            </a:r>
          </a:p>
          <a:p>
            <a:pPr marL="0" indent="0">
              <a:buNone/>
            </a:pPr>
            <a:r>
              <a:rPr lang="nl-NL" sz="900" b="1" dirty="0">
                <a:latin typeface="Courier New" panose="02070309020205020404" pitchFamily="49" charset="0"/>
                <a:cs typeface="Courier New" panose="02070309020205020404" pitchFamily="49" charset="0"/>
              </a:rPr>
              <a:t>/[$]</a:t>
            </a:r>
            <a:r>
              <a:rPr lang="nl-NL" sz="900" b="1" dirty="0" err="1">
                <a:latin typeface="Courier New" panose="02070309020205020404" pitchFamily="49" charset="0"/>
                <a:cs typeface="Courier New" panose="02070309020205020404" pitchFamily="49" charset="0"/>
              </a:rPr>
              <a:t>Recycle.Bin</a:t>
            </a:r>
            <a:r>
              <a:rPr lang="nl-NL" sz="900" b="1" dirty="0">
                <a:latin typeface="Courier New" panose="02070309020205020404" pitchFamily="49" charset="0"/>
                <a:cs typeface="Courier New" panose="02070309020205020404" pitchFamily="49" charset="0"/>
              </a:rPr>
              <a:t>/.+/.+/.+</a:t>
            </a:r>
          </a:p>
          <a:p>
            <a:pPr marL="0" indent="0">
              <a:buNone/>
            </a:pPr>
            <a:r>
              <a:rPr lang="nl-NL" sz="900" b="1" dirty="0">
                <a:latin typeface="Courier New" panose="02070309020205020404" pitchFamily="49" charset="0"/>
                <a:cs typeface="Courier New" panose="02070309020205020404" pitchFamily="49" charset="0"/>
              </a:rPr>
              <a:t>/[$]</a:t>
            </a:r>
            <a:r>
              <a:rPr lang="nl-NL" sz="900" b="1" dirty="0" err="1">
                <a:latin typeface="Courier New" panose="02070309020205020404" pitchFamily="49" charset="0"/>
                <a:cs typeface="Courier New" panose="02070309020205020404" pitchFamily="49" charset="0"/>
              </a:rPr>
              <a:t>Recycle.Bin</a:t>
            </a:r>
            <a:r>
              <a:rPr lang="nl-NL" sz="900" b="1" dirty="0">
                <a:latin typeface="Courier New" panose="02070309020205020404" pitchFamily="49" charset="0"/>
                <a:cs typeface="Courier New" panose="02070309020205020404" pitchFamily="49" charset="0"/>
              </a:rPr>
              <a:t>/.+/.+/.+/.+</a:t>
            </a:r>
          </a:p>
          <a:p>
            <a:pPr marL="0" indent="0">
              <a:buNone/>
            </a:pPr>
            <a:r>
              <a:rPr lang="nl-NL" sz="900" b="1" dirty="0">
                <a:latin typeface="Courier New" panose="02070309020205020404" pitchFamily="49" charset="0"/>
                <a:cs typeface="Courier New" panose="02070309020205020404" pitchFamily="49" charset="0"/>
              </a:rPr>
              <a:t>/RECYCLER</a:t>
            </a:r>
          </a:p>
          <a:p>
            <a:pPr marL="0" indent="0">
              <a:buNone/>
            </a:pPr>
            <a:r>
              <a:rPr lang="nl-NL" sz="900" b="1" dirty="0">
                <a:latin typeface="Courier New" panose="02070309020205020404" pitchFamily="49" charset="0"/>
                <a:cs typeface="Courier New" panose="02070309020205020404" pitchFamily="49" charset="0"/>
              </a:rPr>
              <a:t>/RECYCLER/.+</a:t>
            </a:r>
          </a:p>
          <a:p>
            <a:pPr marL="0" indent="0">
              <a:buNone/>
            </a:pPr>
            <a:r>
              <a:rPr lang="nl-NL" sz="900" b="1" dirty="0">
                <a:latin typeface="Courier New" panose="02070309020205020404" pitchFamily="49" charset="0"/>
                <a:cs typeface="Courier New" panose="02070309020205020404" pitchFamily="49" charset="0"/>
              </a:rPr>
              <a:t>/RECYCLER/.+/.+</a:t>
            </a:r>
          </a:p>
          <a:p>
            <a:pPr marL="0" indent="0">
              <a:buNone/>
            </a:pPr>
            <a:r>
              <a:rPr lang="nl-NL" sz="900" b="1" dirty="0">
                <a:latin typeface="Courier New" panose="02070309020205020404" pitchFamily="49" charset="0"/>
                <a:cs typeface="Courier New" panose="02070309020205020404" pitchFamily="49" charset="0"/>
              </a:rPr>
              <a:t>/RECYCLER/.+/.+/.+</a:t>
            </a:r>
          </a:p>
          <a:p>
            <a:pPr marL="0" indent="0">
              <a:buNone/>
            </a:pPr>
            <a:r>
              <a:rPr lang="nl-NL" sz="900" b="1" dirty="0">
                <a:latin typeface="Courier New" panose="02070309020205020404" pitchFamily="49" charset="0"/>
                <a:cs typeface="Courier New" panose="02070309020205020404" pitchFamily="49" charset="0"/>
              </a:rPr>
              <a:t>/RECYCLER/.+/.+/.+/.+</a:t>
            </a:r>
          </a:p>
          <a:p>
            <a:pPr marL="0" indent="0">
              <a:buNone/>
            </a:pPr>
            <a:endParaRPr lang="nl-NL" sz="900" b="1" dirty="0">
              <a:latin typeface="Courier New" panose="02070309020205020404" pitchFamily="49" charset="0"/>
              <a:cs typeface="Courier New" panose="02070309020205020404" pitchFamily="49" charset="0"/>
            </a:endParaRPr>
          </a:p>
          <a:p>
            <a:pPr marL="0" indent="0">
              <a:buNone/>
            </a:pPr>
            <a:r>
              <a:rPr lang="nl-NL" sz="900" b="1" dirty="0">
                <a:latin typeface="Courier New" panose="02070309020205020404" pitchFamily="49" charset="0"/>
                <a:cs typeface="Courier New" panose="02070309020205020404" pitchFamily="49" charset="0"/>
              </a:rPr>
              <a:t>###############</a:t>
            </a:r>
          </a:p>
          <a:p>
            <a:pPr marL="0" indent="0">
              <a:buNone/>
            </a:pPr>
            <a:r>
              <a:rPr lang="nl-NL" sz="900" b="1" dirty="0">
                <a:latin typeface="Courier New" panose="02070309020205020404" pitchFamily="49" charset="0"/>
                <a:cs typeface="Courier New" panose="02070309020205020404" pitchFamily="49" charset="0"/>
              </a:rPr>
              <a:t># Windows Event Logs</a:t>
            </a:r>
          </a:p>
          <a:p>
            <a:pPr marL="0" indent="0">
              <a:buNone/>
            </a:pPr>
            <a:r>
              <a:rPr lang="nl-NL" sz="900" b="1" dirty="0">
                <a:latin typeface="Courier New" panose="02070309020205020404" pitchFamily="49" charset="0"/>
                <a:cs typeface="Courier New" panose="02070309020205020404" pitchFamily="49" charset="0"/>
              </a:rPr>
              <a:t>###############</a:t>
            </a:r>
          </a:p>
          <a:p>
            <a:pPr marL="0" indent="0">
              <a:buNone/>
            </a:pPr>
            <a:r>
              <a:rPr lang="nl-NL" sz="900" b="1" dirty="0">
                <a:latin typeface="Courier New" panose="02070309020205020404" pitchFamily="49" charset="0"/>
                <a:cs typeface="Courier New" panose="02070309020205020404" pitchFamily="49" charset="0"/>
              </a:rPr>
              <a:t>/Windows/System32/</a:t>
            </a:r>
            <a:r>
              <a:rPr lang="nl-NL" sz="900" b="1" dirty="0" err="1">
                <a:latin typeface="Courier New" panose="02070309020205020404" pitchFamily="49" charset="0"/>
                <a:cs typeface="Courier New" panose="02070309020205020404" pitchFamily="49" charset="0"/>
              </a:rPr>
              <a:t>winevt</a:t>
            </a:r>
            <a:r>
              <a:rPr lang="nl-NL" sz="900" b="1" dirty="0">
                <a:latin typeface="Courier New" panose="02070309020205020404" pitchFamily="49" charset="0"/>
                <a:cs typeface="Courier New" panose="02070309020205020404" pitchFamily="49" charset="0"/>
              </a:rPr>
              <a:t>/Logs/.+[.]</a:t>
            </a:r>
            <a:r>
              <a:rPr lang="nl-NL" sz="900" b="1" dirty="0" err="1">
                <a:latin typeface="Courier New" panose="02070309020205020404" pitchFamily="49" charset="0"/>
                <a:cs typeface="Courier New" panose="02070309020205020404" pitchFamily="49" charset="0"/>
              </a:rPr>
              <a:t>evtx</a:t>
            </a:r>
            <a:endParaRPr lang="nl-NL" sz="900" b="1" dirty="0">
              <a:latin typeface="Courier New" panose="02070309020205020404" pitchFamily="49" charset="0"/>
              <a:cs typeface="Courier New" panose="02070309020205020404" pitchFamily="49" charset="0"/>
            </a:endParaRPr>
          </a:p>
          <a:p>
            <a:pPr marL="0" indent="0">
              <a:buNone/>
            </a:pPr>
            <a:r>
              <a:rPr lang="nl-NL" sz="900" b="1" dirty="0">
                <a:latin typeface="Courier New" panose="02070309020205020404" pitchFamily="49" charset="0"/>
                <a:cs typeface="Courier New" panose="02070309020205020404" pitchFamily="49" charset="0"/>
              </a:rPr>
              <a:t>/Windows/System32/</a:t>
            </a:r>
            <a:r>
              <a:rPr lang="nl-NL" sz="900" b="1" dirty="0" err="1">
                <a:latin typeface="Courier New" panose="02070309020205020404" pitchFamily="49" charset="0"/>
                <a:cs typeface="Courier New" panose="02070309020205020404" pitchFamily="49" charset="0"/>
              </a:rPr>
              <a:t>config</a:t>
            </a:r>
            <a:r>
              <a:rPr lang="nl-NL" sz="900" b="1" dirty="0">
                <a:latin typeface="Courier New" panose="02070309020205020404" pitchFamily="49" charset="0"/>
                <a:cs typeface="Courier New" panose="02070309020205020404" pitchFamily="49" charset="0"/>
              </a:rPr>
              <a:t>/.+[.]</a:t>
            </a:r>
            <a:r>
              <a:rPr lang="nl-NL" sz="900" b="1" dirty="0" err="1">
                <a:latin typeface="Courier New" panose="02070309020205020404" pitchFamily="49" charset="0"/>
                <a:cs typeface="Courier New" panose="02070309020205020404" pitchFamily="49" charset="0"/>
              </a:rPr>
              <a:t>evt</a:t>
            </a:r>
            <a:endParaRPr lang="nl-NL" sz="900" b="1" dirty="0">
              <a:latin typeface="Courier New" panose="02070309020205020404" pitchFamily="49" charset="0"/>
              <a:cs typeface="Courier New" panose="02070309020205020404" pitchFamily="49" charset="0"/>
            </a:endParaRPr>
          </a:p>
        </p:txBody>
      </p:sp>
      <p:sp>
        <p:nvSpPr>
          <p:cNvPr id="3" name="Titel 2">
            <a:extLst>
              <a:ext uri="{FF2B5EF4-FFF2-40B4-BE49-F238E27FC236}">
                <a16:creationId xmlns:a16="http://schemas.microsoft.com/office/drawing/2014/main" id="{70DCEE31-B177-464A-8804-65A1F6E51D3C}"/>
              </a:ext>
            </a:extLst>
          </p:cNvPr>
          <p:cNvSpPr>
            <a:spLocks noGrp="1"/>
          </p:cNvSpPr>
          <p:nvPr>
            <p:ph type="title"/>
          </p:nvPr>
        </p:nvSpPr>
        <p:spPr/>
        <p:txBody>
          <a:bodyPr/>
          <a:lstStyle/>
          <a:p>
            <a:r>
              <a:rPr lang="nl-NL" dirty="0"/>
              <a:t>Log2timeline.py: Filter </a:t>
            </a:r>
            <a:r>
              <a:rPr lang="nl-NL" dirty="0" err="1"/>
              <a:t>example</a:t>
            </a:r>
            <a:endParaRPr lang="nl-NL" dirty="0"/>
          </a:p>
        </p:txBody>
      </p:sp>
      <p:sp>
        <p:nvSpPr>
          <p:cNvPr id="9" name="Tekstvak 8">
            <a:extLst>
              <a:ext uri="{FF2B5EF4-FFF2-40B4-BE49-F238E27FC236}">
                <a16:creationId xmlns:a16="http://schemas.microsoft.com/office/drawing/2014/main" id="{ED1B046B-40D7-4F16-81AF-CA6D2F99883D}"/>
              </a:ext>
            </a:extLst>
          </p:cNvPr>
          <p:cNvSpPr txBox="1"/>
          <p:nvPr/>
        </p:nvSpPr>
        <p:spPr>
          <a:xfrm>
            <a:off x="3601655" y="4148020"/>
            <a:ext cx="5345575" cy="276999"/>
          </a:xfrm>
          <a:prstGeom prst="rect">
            <a:avLst/>
          </a:prstGeom>
          <a:noFill/>
        </p:spPr>
        <p:txBody>
          <a:bodyPr wrap="square">
            <a:spAutoFit/>
          </a:bodyPr>
          <a:lstStyle/>
          <a:p>
            <a:r>
              <a:rPr lang="nl-NL" sz="1200" dirty="0">
                <a:hlinkClick r:id="rId2"/>
              </a:rPr>
              <a:t>https://github.com/mark-hallman/plaso_filters/blob/master/filter_windows.txt</a:t>
            </a:r>
            <a:r>
              <a:rPr lang="nl-NL" sz="1200" dirty="0"/>
              <a:t> </a:t>
            </a:r>
          </a:p>
        </p:txBody>
      </p:sp>
    </p:spTree>
    <p:extLst>
      <p:ext uri="{BB962C8B-B14F-4D97-AF65-F5344CB8AC3E}">
        <p14:creationId xmlns:p14="http://schemas.microsoft.com/office/powerpoint/2010/main" val="1758518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1AA94BA-E287-4AC6-A5F4-052CE6103084}"/>
              </a:ext>
            </a:extLst>
          </p:cNvPr>
          <p:cNvSpPr>
            <a:spLocks noGrp="1"/>
          </p:cNvSpPr>
          <p:nvPr>
            <p:ph idx="1"/>
          </p:nvPr>
        </p:nvSpPr>
        <p:spPr>
          <a:xfrm>
            <a:off x="539552" y="915566"/>
            <a:ext cx="8229600" cy="3232454"/>
          </a:xfrm>
        </p:spPr>
        <p:txBody>
          <a:bodyPr/>
          <a:lstStyle/>
          <a:p>
            <a:r>
              <a:rPr lang="nl-NL" sz="1600" dirty="0" err="1"/>
              <a:t>Available</a:t>
            </a:r>
            <a:r>
              <a:rPr lang="nl-NL" sz="1600" dirty="0"/>
              <a:t> on front &amp; back end</a:t>
            </a:r>
          </a:p>
          <a:p>
            <a:r>
              <a:rPr lang="nl-NL" sz="1600" dirty="0"/>
              <a:t>Limit processing to </a:t>
            </a:r>
            <a:r>
              <a:rPr lang="nl-NL" sz="1600" dirty="0" err="1"/>
              <a:t>specific</a:t>
            </a:r>
            <a:r>
              <a:rPr lang="nl-NL" sz="1600" dirty="0"/>
              <a:t> types of </a:t>
            </a:r>
            <a:r>
              <a:rPr lang="nl-NL" sz="1600" dirty="0" err="1"/>
              <a:t>artifacts</a:t>
            </a:r>
            <a:endParaRPr lang="nl-NL" sz="1600" dirty="0"/>
          </a:p>
          <a:p>
            <a:r>
              <a:rPr lang="nl-NL" sz="1600" dirty="0" err="1"/>
              <a:t>Parser</a:t>
            </a:r>
            <a:r>
              <a:rPr lang="nl-NL" sz="1600" dirty="0"/>
              <a:t> </a:t>
            </a:r>
            <a:r>
              <a:rPr lang="nl-NL" sz="1600" dirty="0" err="1"/>
              <a:t>Catagories</a:t>
            </a:r>
            <a:endParaRPr lang="nl-NL" sz="1600" dirty="0"/>
          </a:p>
          <a:p>
            <a:pPr lvl="1"/>
            <a:r>
              <a:rPr lang="nl-NL" sz="1400" dirty="0" err="1"/>
              <a:t>Parsers</a:t>
            </a:r>
            <a:r>
              <a:rPr lang="nl-NL" sz="1400" dirty="0"/>
              <a:t>: </a:t>
            </a:r>
            <a:r>
              <a:rPr lang="nl-NL" sz="1400" dirty="0" err="1"/>
              <a:t>Processes</a:t>
            </a:r>
            <a:r>
              <a:rPr lang="nl-NL" sz="1400" dirty="0"/>
              <a:t> </a:t>
            </a:r>
            <a:r>
              <a:rPr lang="nl-NL" sz="1400" dirty="0" err="1"/>
              <a:t>individual</a:t>
            </a:r>
            <a:r>
              <a:rPr lang="nl-NL" sz="1400" dirty="0"/>
              <a:t> </a:t>
            </a:r>
            <a:r>
              <a:rPr lang="nl-NL" sz="1400" dirty="0" err="1"/>
              <a:t>artifacts</a:t>
            </a:r>
            <a:endParaRPr lang="nl-NL" sz="1400" dirty="0"/>
          </a:p>
          <a:p>
            <a:pPr lvl="2"/>
            <a:r>
              <a:rPr lang="nl-NL" sz="1200" dirty="0"/>
              <a:t>(</a:t>
            </a:r>
            <a:r>
              <a:rPr lang="nl-NL" sz="1200" dirty="0" err="1"/>
              <a:t>amcache</a:t>
            </a:r>
            <a:r>
              <a:rPr lang="nl-NL" sz="1200" dirty="0"/>
              <a:t>, </a:t>
            </a:r>
            <a:r>
              <a:rPr lang="nl-NL" sz="1200" dirty="0" err="1"/>
              <a:t>lnk</a:t>
            </a:r>
            <a:r>
              <a:rPr lang="nl-NL" sz="1200" dirty="0"/>
              <a:t>, </a:t>
            </a:r>
            <a:r>
              <a:rPr lang="nl-NL" sz="1200" dirty="0" err="1"/>
              <a:t>mft</a:t>
            </a:r>
            <a:r>
              <a:rPr lang="nl-NL" sz="1200" dirty="0"/>
              <a:t>, </a:t>
            </a:r>
            <a:r>
              <a:rPr lang="nl-NL" sz="1200" dirty="0" err="1"/>
              <a:t>plist</a:t>
            </a:r>
            <a:r>
              <a:rPr lang="nl-NL" sz="1200" dirty="0"/>
              <a:t>, </a:t>
            </a:r>
            <a:r>
              <a:rPr lang="nl-NL" sz="1200" dirty="0" err="1"/>
              <a:t>prefetch</a:t>
            </a:r>
            <a:r>
              <a:rPr lang="nl-NL" sz="1200" dirty="0"/>
              <a:t> …)</a:t>
            </a:r>
          </a:p>
          <a:p>
            <a:pPr lvl="1"/>
            <a:r>
              <a:rPr lang="nl-NL" sz="1400" dirty="0" err="1"/>
              <a:t>Parser</a:t>
            </a:r>
            <a:r>
              <a:rPr lang="nl-NL" sz="1400" dirty="0"/>
              <a:t> </a:t>
            </a:r>
            <a:r>
              <a:rPr lang="nl-NL" sz="1400" dirty="0" err="1"/>
              <a:t>Plugins</a:t>
            </a:r>
            <a:r>
              <a:rPr lang="nl-NL" sz="1400" dirty="0"/>
              <a:t>: </a:t>
            </a:r>
            <a:r>
              <a:rPr lang="nl-NL" sz="1400" dirty="0" err="1"/>
              <a:t>Processes</a:t>
            </a:r>
            <a:r>
              <a:rPr lang="nl-NL" sz="1400" dirty="0"/>
              <a:t> </a:t>
            </a:r>
            <a:r>
              <a:rPr lang="nl-NL" sz="1400" dirty="0" err="1"/>
              <a:t>artifact</a:t>
            </a:r>
            <a:r>
              <a:rPr lang="nl-NL" sz="1400" dirty="0"/>
              <a:t> </a:t>
            </a:r>
            <a:r>
              <a:rPr lang="nl-NL" sz="1400" dirty="0" err="1"/>
              <a:t>categories</a:t>
            </a:r>
            <a:endParaRPr lang="nl-NL" sz="1400" dirty="0"/>
          </a:p>
          <a:p>
            <a:pPr lvl="2"/>
            <a:r>
              <a:rPr lang="nl-NL" sz="1200" dirty="0"/>
              <a:t>(</a:t>
            </a:r>
            <a:r>
              <a:rPr lang="nl-NL" sz="1200" dirty="0" err="1"/>
              <a:t>apple_id</a:t>
            </a:r>
            <a:r>
              <a:rPr lang="nl-NL" sz="1200" dirty="0"/>
              <a:t>, </a:t>
            </a:r>
            <a:r>
              <a:rPr lang="nl-NL" sz="1200" dirty="0" err="1"/>
              <a:t>bag_mru</a:t>
            </a:r>
            <a:r>
              <a:rPr lang="nl-NL" sz="1200" dirty="0"/>
              <a:t>, </a:t>
            </a:r>
            <a:r>
              <a:rPr lang="nl-NL" sz="1200" dirty="0" err="1"/>
              <a:t>cron</a:t>
            </a:r>
            <a:r>
              <a:rPr lang="nl-NL" sz="1200" dirty="0"/>
              <a:t>, </a:t>
            </a:r>
            <a:r>
              <a:rPr lang="nl-NL" sz="1200" dirty="0" err="1"/>
              <a:t>google_drive</a:t>
            </a:r>
            <a:r>
              <a:rPr lang="nl-NL" sz="1200" dirty="0"/>
              <a:t> …)</a:t>
            </a:r>
          </a:p>
          <a:p>
            <a:pPr lvl="1"/>
            <a:r>
              <a:rPr lang="nl-NL" sz="1400" dirty="0" err="1"/>
              <a:t>Parser</a:t>
            </a:r>
            <a:r>
              <a:rPr lang="nl-NL" sz="1400" dirty="0"/>
              <a:t> </a:t>
            </a:r>
            <a:r>
              <a:rPr lang="nl-NL" sz="1400" dirty="0" err="1"/>
              <a:t>Presets</a:t>
            </a:r>
            <a:r>
              <a:rPr lang="nl-NL" sz="1400" dirty="0"/>
              <a:t>: Sets of </a:t>
            </a:r>
            <a:r>
              <a:rPr lang="nl-NL" sz="1400" dirty="0" err="1"/>
              <a:t>Parser</a:t>
            </a:r>
            <a:r>
              <a:rPr lang="nl-NL" sz="1400" dirty="0"/>
              <a:t> </a:t>
            </a:r>
            <a:r>
              <a:rPr lang="nl-NL" sz="1400" dirty="0" err="1"/>
              <a:t>Presets</a:t>
            </a:r>
            <a:r>
              <a:rPr lang="nl-NL" sz="1400" dirty="0"/>
              <a:t>, </a:t>
            </a:r>
            <a:r>
              <a:rPr lang="nl-NL" sz="1400" dirty="0" err="1"/>
              <a:t>Parsers</a:t>
            </a:r>
            <a:r>
              <a:rPr lang="nl-NL" sz="1400" dirty="0"/>
              <a:t> </a:t>
            </a:r>
            <a:r>
              <a:rPr lang="nl-NL" sz="1400" dirty="0" err="1"/>
              <a:t>Plugins</a:t>
            </a:r>
            <a:r>
              <a:rPr lang="nl-NL" sz="1400" dirty="0"/>
              <a:t> &amp; </a:t>
            </a:r>
            <a:r>
              <a:rPr lang="nl-NL" sz="1400" dirty="0" err="1"/>
              <a:t>Parsers</a:t>
            </a:r>
            <a:endParaRPr lang="nl-NL" sz="1400" dirty="0"/>
          </a:p>
          <a:p>
            <a:pPr lvl="2"/>
            <a:r>
              <a:rPr lang="nl-NL" sz="1200" dirty="0"/>
              <a:t>(</a:t>
            </a:r>
            <a:r>
              <a:rPr lang="nl-NL" sz="1200" dirty="0" err="1"/>
              <a:t>winreg</a:t>
            </a:r>
            <a:r>
              <a:rPr lang="nl-NL" sz="1200" dirty="0"/>
              <a:t>, win7, </a:t>
            </a:r>
            <a:r>
              <a:rPr lang="nl-NL" sz="1200" dirty="0" err="1"/>
              <a:t>macosx</a:t>
            </a:r>
            <a:r>
              <a:rPr lang="nl-NL" sz="1200" dirty="0"/>
              <a:t> …)</a:t>
            </a:r>
          </a:p>
          <a:p>
            <a:r>
              <a:rPr lang="nl-NL" sz="1600" dirty="0"/>
              <a:t>Easy to create your </a:t>
            </a:r>
            <a:r>
              <a:rPr lang="nl-NL" sz="1600" dirty="0" err="1"/>
              <a:t>own</a:t>
            </a:r>
            <a:r>
              <a:rPr lang="nl-NL" sz="1600" dirty="0"/>
              <a:t>. </a:t>
            </a:r>
            <a:r>
              <a:rPr lang="nl-NL" sz="1600" dirty="0" err="1"/>
              <a:t>Covered</a:t>
            </a:r>
            <a:r>
              <a:rPr lang="nl-NL" sz="1600" dirty="0"/>
              <a:t> later in </a:t>
            </a:r>
            <a:r>
              <a:rPr lang="nl-NL" sz="1600" dirty="0" err="1"/>
              <a:t>presentation</a:t>
            </a:r>
            <a:r>
              <a:rPr lang="nl-NL" sz="1600" dirty="0"/>
              <a:t>.</a:t>
            </a:r>
          </a:p>
          <a:p>
            <a:r>
              <a:rPr lang="nl-NL" sz="1600" dirty="0"/>
              <a:t>Help and list of </a:t>
            </a:r>
            <a:r>
              <a:rPr lang="nl-NL" sz="1600" dirty="0" err="1"/>
              <a:t>all</a:t>
            </a:r>
            <a:r>
              <a:rPr lang="nl-NL" sz="1600" dirty="0"/>
              <a:t> </a:t>
            </a:r>
            <a:r>
              <a:rPr lang="nl-NL" sz="1600" dirty="0" err="1"/>
              <a:t>parsers</a:t>
            </a:r>
            <a:endParaRPr lang="nl-NL" sz="1600" dirty="0"/>
          </a:p>
          <a:p>
            <a:pPr lvl="1"/>
            <a:r>
              <a:rPr lang="nl-NL" sz="1400" dirty="0"/>
              <a:t>Log2timeline.py --info</a:t>
            </a:r>
          </a:p>
          <a:p>
            <a:pPr lvl="1"/>
            <a:r>
              <a:rPr lang="nl-NL" sz="1400" dirty="0"/>
              <a:t>log2timeline.py --</a:t>
            </a:r>
            <a:r>
              <a:rPr lang="nl-NL" sz="1400" dirty="0" err="1"/>
              <a:t>parsers</a:t>
            </a:r>
            <a:r>
              <a:rPr lang="nl-NL" sz="1400" dirty="0"/>
              <a:t> list</a:t>
            </a:r>
          </a:p>
        </p:txBody>
      </p:sp>
      <p:sp>
        <p:nvSpPr>
          <p:cNvPr id="3" name="Titel 2">
            <a:extLst>
              <a:ext uri="{FF2B5EF4-FFF2-40B4-BE49-F238E27FC236}">
                <a16:creationId xmlns:a16="http://schemas.microsoft.com/office/drawing/2014/main" id="{3891A38A-D490-4776-A32F-8F400E962A12}"/>
              </a:ext>
            </a:extLst>
          </p:cNvPr>
          <p:cNvSpPr>
            <a:spLocks noGrp="1"/>
          </p:cNvSpPr>
          <p:nvPr>
            <p:ph type="title"/>
          </p:nvPr>
        </p:nvSpPr>
        <p:spPr>
          <a:xfrm>
            <a:off x="251520" y="202332"/>
            <a:ext cx="8229600" cy="713234"/>
          </a:xfrm>
        </p:spPr>
        <p:txBody>
          <a:bodyPr/>
          <a:lstStyle/>
          <a:p>
            <a:r>
              <a:rPr lang="nl-NL" dirty="0"/>
              <a:t>Log2timeline.py: </a:t>
            </a:r>
            <a:r>
              <a:rPr lang="nl-NL" dirty="0" err="1"/>
              <a:t>parsers</a:t>
            </a:r>
            <a:endParaRPr lang="nl-NL" dirty="0"/>
          </a:p>
        </p:txBody>
      </p:sp>
    </p:spTree>
    <p:extLst>
      <p:ext uri="{BB962C8B-B14F-4D97-AF65-F5344CB8AC3E}">
        <p14:creationId xmlns:p14="http://schemas.microsoft.com/office/powerpoint/2010/main" val="1397432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BA164C80-95E7-4C91-9F81-5498CCF636FD}"/>
              </a:ext>
            </a:extLst>
          </p:cNvPr>
          <p:cNvSpPr>
            <a:spLocks noGrp="1"/>
          </p:cNvSpPr>
          <p:nvPr>
            <p:ph idx="1"/>
          </p:nvPr>
        </p:nvSpPr>
        <p:spPr/>
        <p:txBody>
          <a:bodyPr/>
          <a:lstStyle/>
          <a:p>
            <a:pPr marL="0" indent="0">
              <a:buNone/>
            </a:pPr>
            <a:r>
              <a:rPr lang="en-US" sz="1200" dirty="0">
                <a:latin typeface="Courier New" panose="02070309020205020404" pitchFamily="49" charset="0"/>
                <a:cs typeface="Courier New" panose="02070309020205020404" pitchFamily="49" charset="0"/>
              </a:rPr>
              <a:t> --parsers PARSER_FILTER_EXPRESSION</a:t>
            </a:r>
          </a:p>
          <a:p>
            <a:pPr marL="0" indent="0">
              <a:buNone/>
            </a:pPr>
            <a:r>
              <a:rPr lang="en-US" sz="1200" dirty="0">
                <a:latin typeface="Courier New" panose="02070309020205020404" pitchFamily="49" charset="0"/>
                <a:cs typeface="Courier New" panose="02070309020205020404" pitchFamily="49" charset="0"/>
              </a:rPr>
              <a:t>                        Define which presets, parsers and/or plugins to use,</a:t>
            </a:r>
          </a:p>
          <a:p>
            <a:pPr marL="0" indent="0">
              <a:buNone/>
            </a:pPr>
            <a:r>
              <a:rPr lang="en-US" sz="1200" dirty="0">
                <a:latin typeface="Courier New" panose="02070309020205020404" pitchFamily="49" charset="0"/>
                <a:cs typeface="Courier New" panose="02070309020205020404" pitchFamily="49" charset="0"/>
              </a:rPr>
              <a:t>                        or show possible values. The expression is a comma</a:t>
            </a:r>
          </a:p>
          <a:p>
            <a:pPr marL="0" indent="0">
              <a:buNone/>
            </a:pPr>
            <a:r>
              <a:rPr lang="en-US" sz="1200" dirty="0">
                <a:latin typeface="Courier New" panose="02070309020205020404" pitchFamily="49" charset="0"/>
                <a:cs typeface="Courier New" panose="02070309020205020404" pitchFamily="49" charset="0"/>
              </a:rPr>
              <a:t>                        separated string where each element is a preset,</a:t>
            </a:r>
          </a:p>
          <a:p>
            <a:pPr marL="0" indent="0">
              <a:buNone/>
            </a:pPr>
            <a:r>
              <a:rPr lang="en-US" sz="1200" dirty="0">
                <a:latin typeface="Courier New" panose="02070309020205020404" pitchFamily="49" charset="0"/>
                <a:cs typeface="Courier New" panose="02070309020205020404" pitchFamily="49" charset="0"/>
              </a:rPr>
              <a:t>                        parser or plugin name. </a:t>
            </a:r>
            <a:r>
              <a:rPr lang="en-US" sz="1200" b="1" dirty="0">
                <a:highlight>
                  <a:srgbClr val="FFFF00"/>
                </a:highlight>
                <a:latin typeface="Courier New" panose="02070309020205020404" pitchFamily="49" charset="0"/>
                <a:cs typeface="Courier New" panose="02070309020205020404" pitchFamily="49" charset="0"/>
              </a:rPr>
              <a:t>Each element can be prepended</a:t>
            </a:r>
          </a:p>
          <a:p>
            <a:pPr marL="0" indent="0">
              <a:buNone/>
            </a:pPr>
            <a:r>
              <a:rPr lang="en-US" sz="1200" b="1" dirty="0">
                <a:latin typeface="Courier New" panose="02070309020205020404" pitchFamily="49" charset="0"/>
                <a:cs typeface="Courier New" panose="02070309020205020404" pitchFamily="49" charset="0"/>
              </a:rPr>
              <a:t>                        </a:t>
            </a:r>
            <a:r>
              <a:rPr lang="en-US" sz="1200" b="1" dirty="0">
                <a:highlight>
                  <a:srgbClr val="FFFF00"/>
                </a:highlight>
                <a:latin typeface="Courier New" panose="02070309020205020404" pitchFamily="49" charset="0"/>
                <a:cs typeface="Courier New" panose="02070309020205020404" pitchFamily="49" charset="0"/>
              </a:rPr>
              <a:t>with an exclamation mark to exclude the item</a:t>
            </a:r>
            <a:r>
              <a:rPr lang="en-US" sz="1200" dirty="0">
                <a:latin typeface="Courier New" panose="02070309020205020404" pitchFamily="49" charset="0"/>
                <a:cs typeface="Courier New" panose="02070309020205020404" pitchFamily="49" charset="0"/>
              </a:rPr>
              <a:t>. Matching</a:t>
            </a:r>
          </a:p>
          <a:p>
            <a:pPr marL="0" indent="0">
              <a:buNone/>
            </a:pPr>
            <a:r>
              <a:rPr lang="en-US" sz="1200" dirty="0">
                <a:latin typeface="Courier New" panose="02070309020205020404" pitchFamily="49" charset="0"/>
                <a:cs typeface="Courier New" panose="02070309020205020404" pitchFamily="49" charset="0"/>
              </a:rPr>
              <a:t>                        is case insensitive. Examples: "</a:t>
            </a:r>
            <a:r>
              <a:rPr lang="en-US" sz="1200" dirty="0" err="1">
                <a:latin typeface="Courier New" panose="02070309020205020404" pitchFamily="49" charset="0"/>
                <a:cs typeface="Courier New" panose="02070309020205020404" pitchFamily="49" charset="0"/>
              </a:rPr>
              <a:t>linux</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bash_history</a:t>
            </a: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enables the </a:t>
            </a:r>
            <a:r>
              <a:rPr lang="en-US" sz="1200" dirty="0" err="1">
                <a:latin typeface="Courier New" panose="02070309020205020404" pitchFamily="49" charset="0"/>
                <a:cs typeface="Courier New" panose="02070309020205020404" pitchFamily="49" charset="0"/>
              </a:rPr>
              <a:t>linux</a:t>
            </a:r>
            <a:r>
              <a:rPr lang="en-US" sz="1200" dirty="0">
                <a:latin typeface="Courier New" panose="02070309020205020404" pitchFamily="49" charset="0"/>
                <a:cs typeface="Courier New" panose="02070309020205020404" pitchFamily="49" charset="0"/>
              </a:rPr>
              <a:t> preset, without the </a:t>
            </a:r>
            <a:r>
              <a:rPr lang="en-US" sz="1200" dirty="0" err="1">
                <a:latin typeface="Courier New" panose="02070309020205020404" pitchFamily="49" charset="0"/>
                <a:cs typeface="Courier New" panose="02070309020205020404" pitchFamily="49" charset="0"/>
              </a:rPr>
              <a:t>bash_history</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                        parser. "</a:t>
            </a:r>
            <a:r>
              <a:rPr lang="en-US" sz="1200" dirty="0" err="1">
                <a:latin typeface="Courier New" panose="02070309020205020404" pitchFamily="49" charset="0"/>
                <a:cs typeface="Courier New" panose="02070309020205020404" pitchFamily="49" charset="0"/>
              </a:rPr>
              <a:t>sqlite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sqlite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chrome_history</a:t>
            </a:r>
            <a:r>
              <a:rPr lang="en-US" sz="1200" dirty="0">
                <a:latin typeface="Courier New" panose="02070309020205020404" pitchFamily="49" charset="0"/>
                <a:cs typeface="Courier New" panose="02070309020205020404" pitchFamily="49" charset="0"/>
              </a:rPr>
              <a:t>" enables all</a:t>
            </a:r>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sqlite</a:t>
            </a:r>
            <a:r>
              <a:rPr lang="en-US" sz="1200" dirty="0">
                <a:latin typeface="Courier New" panose="02070309020205020404" pitchFamily="49" charset="0"/>
                <a:cs typeface="Courier New" panose="02070309020205020404" pitchFamily="49" charset="0"/>
              </a:rPr>
              <a:t> plugins except for </a:t>
            </a:r>
            <a:r>
              <a:rPr lang="en-US" sz="1200" dirty="0" err="1">
                <a:latin typeface="Courier New" panose="02070309020205020404" pitchFamily="49" charset="0"/>
                <a:cs typeface="Courier New" panose="02070309020205020404" pitchFamily="49" charset="0"/>
              </a:rPr>
              <a:t>chrome_history</a:t>
            </a: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"win7,syslog" enables the win7 preset, as well as the</a:t>
            </a:r>
          </a:p>
          <a:p>
            <a:pPr marL="0" indent="0">
              <a:buNone/>
            </a:pPr>
            <a:r>
              <a:rPr lang="en-US" sz="1200" dirty="0">
                <a:latin typeface="Courier New" panose="02070309020205020404" pitchFamily="49" charset="0"/>
                <a:cs typeface="Courier New" panose="02070309020205020404" pitchFamily="49" charset="0"/>
              </a:rPr>
              <a:t>                        syslog parser. </a:t>
            </a:r>
            <a:r>
              <a:rPr lang="en-US" sz="1200" b="1" dirty="0">
                <a:latin typeface="Courier New" panose="02070309020205020404" pitchFamily="49" charset="0"/>
                <a:cs typeface="Courier New" panose="02070309020205020404" pitchFamily="49" charset="0"/>
              </a:rPr>
              <a:t>Use "--parsers list" or "--info" to</a:t>
            </a:r>
          </a:p>
          <a:p>
            <a:pPr marL="0" indent="0">
              <a:buNone/>
            </a:pPr>
            <a:r>
              <a:rPr lang="en-US" sz="1200" b="1" dirty="0">
                <a:latin typeface="Courier New" panose="02070309020205020404" pitchFamily="49" charset="0"/>
                <a:cs typeface="Courier New" panose="02070309020205020404" pitchFamily="49" charset="0"/>
              </a:rPr>
              <a:t>                        list available presets, parsers and plugins</a:t>
            </a:r>
            <a:r>
              <a:rPr lang="en-US" sz="1200" dirty="0">
                <a:latin typeface="Courier New" panose="02070309020205020404" pitchFamily="49" charset="0"/>
                <a:cs typeface="Courier New" panose="02070309020205020404" pitchFamily="49" charset="0"/>
              </a:rPr>
              <a:t>.</a:t>
            </a:r>
            <a:endParaRPr lang="nl-NL" sz="1200" dirty="0">
              <a:latin typeface="Courier New" panose="02070309020205020404" pitchFamily="49" charset="0"/>
              <a:cs typeface="Courier New" panose="02070309020205020404" pitchFamily="49" charset="0"/>
            </a:endParaRPr>
          </a:p>
        </p:txBody>
      </p:sp>
      <p:sp>
        <p:nvSpPr>
          <p:cNvPr id="3" name="Titel 2">
            <a:extLst>
              <a:ext uri="{FF2B5EF4-FFF2-40B4-BE49-F238E27FC236}">
                <a16:creationId xmlns:a16="http://schemas.microsoft.com/office/drawing/2014/main" id="{6D5A1030-E78F-4E4A-BDD0-4093E9CF0A7F}"/>
              </a:ext>
            </a:extLst>
          </p:cNvPr>
          <p:cNvSpPr>
            <a:spLocks noGrp="1"/>
          </p:cNvSpPr>
          <p:nvPr>
            <p:ph type="title"/>
          </p:nvPr>
        </p:nvSpPr>
        <p:spPr/>
        <p:txBody>
          <a:bodyPr/>
          <a:lstStyle/>
          <a:p>
            <a:r>
              <a:rPr lang="nl-NL" dirty="0"/>
              <a:t>Log2timeline.py: </a:t>
            </a:r>
            <a:r>
              <a:rPr lang="nl-NL" dirty="0" err="1"/>
              <a:t>parsers</a:t>
            </a:r>
            <a:endParaRPr lang="nl-NL" dirty="0"/>
          </a:p>
        </p:txBody>
      </p:sp>
    </p:spTree>
    <p:extLst>
      <p:ext uri="{BB962C8B-B14F-4D97-AF65-F5344CB8AC3E}">
        <p14:creationId xmlns:p14="http://schemas.microsoft.com/office/powerpoint/2010/main" val="234391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141449C-3AB0-47C6-A8E8-F5DCB5D53560}"/>
              </a:ext>
            </a:extLst>
          </p:cNvPr>
          <p:cNvSpPr>
            <a:spLocks noGrp="1"/>
          </p:cNvSpPr>
          <p:nvPr>
            <p:ph idx="1"/>
          </p:nvPr>
        </p:nvSpPr>
        <p:spPr>
          <a:xfrm>
            <a:off x="630167" y="1846441"/>
            <a:ext cx="8229600" cy="2491368"/>
          </a:xfrm>
        </p:spPr>
        <p:txBody>
          <a:bodyPr numCol="2"/>
          <a:lstStyle/>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Parser</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Presets</a:t>
            </a:r>
            <a:r>
              <a:rPr lang="nl-NL" sz="600" dirty="0">
                <a:latin typeface="Courier New" panose="02070309020205020404" pitchFamily="49" charset="0"/>
                <a:cs typeface="Courier New" panose="02070309020205020404" pitchFamily="49" charset="0"/>
              </a:rPr>
              <a:t> ************* </a:t>
            </a:r>
          </a:p>
          <a:p>
            <a:pPr marL="0" indent="0">
              <a:buNone/>
            </a:pPr>
            <a:r>
              <a:rPr lang="nl-NL" sz="600" dirty="0">
                <a:latin typeface="Courier New" panose="02070309020205020404" pitchFamily="49" charset="0"/>
                <a:cs typeface="Courier New" panose="02070309020205020404" pitchFamily="49" charset="0"/>
              </a:rPr>
              <a:t>Name : </a:t>
            </a:r>
            <a:r>
              <a:rPr lang="nl-NL" sz="600" dirty="0" err="1">
                <a:latin typeface="Courier New" panose="02070309020205020404" pitchFamily="49" charset="0"/>
                <a:cs typeface="Courier New" panose="02070309020205020404" pitchFamily="49" charset="0"/>
              </a:rPr>
              <a:t>Description</a:t>
            </a:r>
            <a:endParaRPr lang="nl-NL" sz="600" dirty="0">
              <a:latin typeface="Courier New" panose="02070309020205020404" pitchFamily="49" charset="0"/>
              <a:cs typeface="Courier New" panose="02070309020205020404" pitchFamily="49" charset="0"/>
            </a:endParaRPr>
          </a:p>
          <a:p>
            <a:pPr marL="0" indent="0">
              <a:buNone/>
            </a:pPr>
            <a:r>
              <a:rPr lang="nl-NL" sz="600" dirty="0">
                <a:latin typeface="Courier New" panose="02070309020205020404" pitchFamily="49" charset="0"/>
                <a:cs typeface="Courier New" panose="02070309020205020404" pitchFamily="49" charset="0"/>
              </a:rPr>
              <a:t>-------------------------------------------------------------------------- </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android</a:t>
            </a:r>
            <a:r>
              <a:rPr lang="nl-NL" sz="600" dirty="0">
                <a:latin typeface="Courier New" panose="02070309020205020404" pitchFamily="49" charset="0"/>
                <a:cs typeface="Courier New" panose="02070309020205020404" pitchFamily="49" charset="0"/>
              </a:rPr>
              <a:t> : </a:t>
            </a:r>
            <a:r>
              <a:rPr lang="nl-NL" sz="600" dirty="0" err="1">
                <a:latin typeface="Courier New" panose="02070309020205020404" pitchFamily="49" charset="0"/>
                <a:cs typeface="Courier New" panose="02070309020205020404" pitchFamily="49" charset="0"/>
              </a:rPr>
              <a:t>android_app_usage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chrome_cache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filestat</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android_calls</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android_sms</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android_webview</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android_webviewcache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/chrome_8_history,</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/chrome_17_cookies,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/chrome_27_history,</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/chrome_66_cookies,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/skype</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linux</a:t>
            </a:r>
            <a:r>
              <a:rPr lang="nl-NL" sz="600" dirty="0">
                <a:latin typeface="Courier New" panose="02070309020205020404" pitchFamily="49" charset="0"/>
                <a:cs typeface="Courier New" panose="02070309020205020404" pitchFamily="49" charset="0"/>
              </a:rPr>
              <a:t> : </a:t>
            </a:r>
            <a:r>
              <a:rPr lang="nl-NL" sz="600" dirty="0" err="1">
                <a:latin typeface="Courier New" panose="02070309020205020404" pitchFamily="49" charset="0"/>
                <a:cs typeface="Courier New" panose="02070309020205020404" pitchFamily="49" charset="0"/>
              </a:rPr>
              <a:t>apt_history</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bash_history</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bencode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czip</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oxml</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dockerjson</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dpkg</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filestat</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gdrive_synclog</a:t>
            </a:r>
            <a:r>
              <a:rPr lang="nl-NL" sz="600" dirty="0">
                <a:latin typeface="Courier New" panose="02070309020205020404" pitchFamily="49" charset="0"/>
                <a:cs typeface="Courier New" panose="02070309020205020404" pitchFamily="49" charset="0"/>
              </a:rPr>
              <a:t>, googlelog, </a:t>
            </a:r>
            <a:r>
              <a:rPr lang="nl-NL" sz="600" dirty="0" err="1">
                <a:latin typeface="Courier New" panose="02070309020205020404" pitchFamily="49" charset="0"/>
                <a:cs typeface="Courier New" panose="02070309020205020404" pitchFamily="49" charset="0"/>
              </a:rPr>
              <a:t>olecf</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pls_recall</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popularity_contest</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selinux</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google_drive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/skype,</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zeitgeist</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syslog</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systemd_journal</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utmp</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vsftpd</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webhist</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xchatlog</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xchatscrollback</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zsh_extended_history</a:t>
            </a:r>
            <a:endParaRPr lang="nl-NL" sz="600" dirty="0">
              <a:latin typeface="Courier New" panose="02070309020205020404" pitchFamily="49" charset="0"/>
              <a:cs typeface="Courier New" panose="02070309020205020404" pitchFamily="49" charset="0"/>
            </a:endParaRP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macos</a:t>
            </a:r>
            <a:r>
              <a:rPr lang="nl-NL" sz="600" dirty="0">
                <a:latin typeface="Courier New" panose="02070309020205020404" pitchFamily="49" charset="0"/>
                <a:cs typeface="Courier New" panose="02070309020205020404" pitchFamily="49" charset="0"/>
              </a:rPr>
              <a:t> : </a:t>
            </a:r>
            <a:r>
              <a:rPr lang="nl-NL" sz="600" dirty="0" err="1">
                <a:latin typeface="Courier New" panose="02070309020205020404" pitchFamily="49" charset="0"/>
                <a:cs typeface="Courier New" panose="02070309020205020404" pitchFamily="49" charset="0"/>
              </a:rPr>
              <a:t>asl_log</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bash_history</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bencode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bsm_log</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cups_ipp</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czip</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oxml</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filestat</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fseventsd</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gdrive_synclog</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mac_appfirewall_log</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mac_keychain</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mac_securityd</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macwifi</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olecf</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plist</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spotlight_storedb</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appusage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google_drive</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imessage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ls_quarantine</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mac_document_versions</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mac_notes</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mackeeper_cache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mac_knowledgec</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/skype,</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syslog</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utmpx</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webhist</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zsh_extended_history</a:t>
            </a:r>
            <a:endParaRPr lang="nl-NL" sz="600" dirty="0">
              <a:latin typeface="Courier New" panose="02070309020205020404" pitchFamily="49" charset="0"/>
              <a:cs typeface="Courier New" panose="02070309020205020404" pitchFamily="49" charset="0"/>
            </a:endParaRPr>
          </a:p>
          <a:p>
            <a:pPr marL="0" indent="0">
              <a:buNone/>
            </a:pPr>
            <a:endParaRPr lang="nl-NL" sz="600" dirty="0">
              <a:latin typeface="Courier New" panose="02070309020205020404" pitchFamily="49" charset="0"/>
              <a:cs typeface="Courier New" panose="02070309020205020404" pitchFamily="49" charset="0"/>
            </a:endParaRPr>
          </a:p>
          <a:p>
            <a:pPr marL="0" indent="0">
              <a:buNone/>
            </a:pPr>
            <a:endParaRPr lang="nl-NL" sz="600" dirty="0">
              <a:latin typeface="Courier New" panose="02070309020205020404" pitchFamily="49" charset="0"/>
              <a:cs typeface="Courier New" panose="02070309020205020404" pitchFamily="49" charset="0"/>
            </a:endParaRPr>
          </a:p>
          <a:p>
            <a:pPr marL="0" indent="0">
              <a:buNone/>
            </a:pPr>
            <a:endParaRPr lang="nl-NL" sz="600" dirty="0">
              <a:latin typeface="Courier New" panose="02070309020205020404" pitchFamily="49" charset="0"/>
              <a:cs typeface="Courier New" panose="02070309020205020404" pitchFamily="49" charset="0"/>
            </a:endParaRPr>
          </a:p>
          <a:p>
            <a:pPr marL="0" indent="0">
              <a:buNone/>
            </a:pPr>
            <a:endParaRPr lang="nl-NL" sz="600" dirty="0">
              <a:latin typeface="Courier New" panose="02070309020205020404" pitchFamily="49" charset="0"/>
              <a:cs typeface="Courier New" panose="02070309020205020404" pitchFamily="49" charset="0"/>
            </a:endParaRP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webhist</a:t>
            </a:r>
            <a:r>
              <a:rPr lang="nl-NL" sz="600" dirty="0">
                <a:latin typeface="Courier New" panose="02070309020205020404" pitchFamily="49" charset="0"/>
                <a:cs typeface="Courier New" panose="02070309020205020404" pitchFamily="49" charset="0"/>
              </a:rPr>
              <a:t> : </a:t>
            </a:r>
            <a:r>
              <a:rPr lang="nl-NL" sz="600" dirty="0" err="1">
                <a:latin typeface="Courier New" panose="02070309020205020404" pitchFamily="49" charset="0"/>
                <a:cs typeface="Courier New" panose="02070309020205020404" pitchFamily="49" charset="0"/>
              </a:rPr>
              <a:t>binary_cookies</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chrome_cache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chrome_preferences</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esedb</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msie_webcache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firefox_cache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java_idx</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msiecf</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opera_global</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opera_typed_history</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plist</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safari_history</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/chrome_8_history,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/chrome_17_cookies,</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/chrome_27_history,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/chrome_66_cookies,</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chrome_autofill</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chrome_extension_activity</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firefox_cookies</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firefox_downloads</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firefox_history</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safari_historydb</a:t>
            </a:r>
            <a:endParaRPr lang="nl-NL" sz="600" dirty="0">
              <a:latin typeface="Courier New" panose="02070309020205020404" pitchFamily="49" charset="0"/>
              <a:cs typeface="Courier New" panose="02070309020205020404" pitchFamily="49" charset="0"/>
            </a:endParaRPr>
          </a:p>
          <a:p>
            <a:pPr marL="0" indent="0">
              <a:buNone/>
            </a:pPr>
            <a:r>
              <a:rPr lang="nl-NL" sz="600" dirty="0">
                <a:latin typeface="Courier New" panose="02070309020205020404" pitchFamily="49" charset="0"/>
                <a:cs typeface="Courier New" panose="02070309020205020404" pitchFamily="49" charset="0"/>
              </a:rPr>
              <a:t>      win7 : </a:t>
            </a:r>
            <a:r>
              <a:rPr lang="nl-NL" sz="600" dirty="0" err="1">
                <a:latin typeface="Courier New" panose="02070309020205020404" pitchFamily="49" charset="0"/>
                <a:cs typeface="Courier New" panose="02070309020205020404" pitchFamily="49" charset="0"/>
              </a:rPr>
              <a:t>custom_destinations</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esedb</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file_history</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olecf</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olecf_automatic_destinations</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recycle_bin</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winevtx</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win_gen</a:t>
            </a:r>
            <a:endParaRPr lang="nl-NL" sz="600" dirty="0">
              <a:latin typeface="Courier New" panose="02070309020205020404" pitchFamily="49" charset="0"/>
              <a:cs typeface="Courier New" panose="02070309020205020404" pitchFamily="49" charset="0"/>
            </a:endParaRPr>
          </a:p>
          <a:p>
            <a:pPr marL="0" indent="0">
              <a:buNone/>
            </a:pPr>
            <a:r>
              <a:rPr lang="nl-NL" sz="600" dirty="0">
                <a:latin typeface="Courier New" panose="02070309020205020404" pitchFamily="49" charset="0"/>
                <a:cs typeface="Courier New" panose="02070309020205020404" pitchFamily="49" charset="0"/>
              </a:rPr>
              <a:t> win7_slow : </a:t>
            </a:r>
            <a:r>
              <a:rPr lang="nl-NL" sz="600" dirty="0" err="1">
                <a:latin typeface="Courier New" panose="02070309020205020404" pitchFamily="49" charset="0"/>
                <a:cs typeface="Courier New" panose="02070309020205020404" pitchFamily="49" charset="0"/>
              </a:rPr>
              <a:t>esedb</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mft</a:t>
            </a:r>
            <a:r>
              <a:rPr lang="nl-NL" sz="600" dirty="0">
                <a:latin typeface="Courier New" panose="02070309020205020404" pitchFamily="49" charset="0"/>
                <a:cs typeface="Courier New" panose="02070309020205020404" pitchFamily="49" charset="0"/>
              </a:rPr>
              <a:t>, win7</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win_gen</a:t>
            </a:r>
            <a:r>
              <a:rPr lang="nl-NL" sz="600" dirty="0">
                <a:latin typeface="Courier New" panose="02070309020205020404" pitchFamily="49" charset="0"/>
                <a:cs typeface="Courier New" panose="02070309020205020404" pitchFamily="49" charset="0"/>
              </a:rPr>
              <a:t> : </a:t>
            </a:r>
            <a:r>
              <a:rPr lang="nl-NL" sz="600" dirty="0" err="1">
                <a:latin typeface="Courier New" panose="02070309020205020404" pitchFamily="49" charset="0"/>
                <a:cs typeface="Courier New" panose="02070309020205020404" pitchFamily="49" charset="0"/>
              </a:rPr>
              <a:t>bencode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czip</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oxml</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filestat</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gdrive_synclog</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lnk</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mcafee_protection</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olecf</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pe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prefetch</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setupapi</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sccm</a:t>
            </a:r>
            <a:r>
              <a:rPr lang="nl-NL" sz="600" dirty="0">
                <a:latin typeface="Courier New" panose="02070309020205020404" pitchFamily="49" charset="0"/>
                <a:cs typeface="Courier New" panose="02070309020205020404" pitchFamily="49" charset="0"/>
              </a:rPr>
              <a:t>,</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skydrive_log</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skydrive_log_old</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a:t>
            </a:r>
            <a:r>
              <a:rPr lang="nl-NL" sz="600" dirty="0" err="1">
                <a:latin typeface="Courier New" panose="02070309020205020404" pitchFamily="49" charset="0"/>
                <a:cs typeface="Courier New" panose="02070309020205020404" pitchFamily="49" charset="0"/>
              </a:rPr>
              <a:t>google_drive</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sqlite</a:t>
            </a:r>
            <a:r>
              <a:rPr lang="nl-NL" sz="600" dirty="0">
                <a:latin typeface="Courier New" panose="02070309020205020404" pitchFamily="49" charset="0"/>
                <a:cs typeface="Courier New" panose="02070309020205020404" pitchFamily="49" charset="0"/>
              </a:rPr>
              <a:t>/skype,</a:t>
            </a: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symantec_scanlog</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usnjrnl</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webhist</a:t>
            </a:r>
            <a:r>
              <a:rPr lang="nl-NL" sz="600" dirty="0">
                <a:latin typeface="Courier New" panose="02070309020205020404" pitchFamily="49" charset="0"/>
                <a:cs typeface="Courier New" panose="02070309020205020404" pitchFamily="49" charset="0"/>
              </a:rPr>
              <a:t>, winfirewall, </a:t>
            </a:r>
            <a:r>
              <a:rPr lang="nl-NL" sz="600" dirty="0" err="1">
                <a:latin typeface="Courier New" panose="02070309020205020404" pitchFamily="49" charset="0"/>
                <a:cs typeface="Courier New" panose="02070309020205020404" pitchFamily="49" charset="0"/>
              </a:rPr>
              <a:t>winjob</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winreg</a:t>
            </a:r>
            <a:endParaRPr lang="nl-NL" sz="600" dirty="0">
              <a:latin typeface="Courier New" panose="02070309020205020404" pitchFamily="49" charset="0"/>
              <a:cs typeface="Courier New" panose="02070309020205020404" pitchFamily="49" charset="0"/>
            </a:endParaRPr>
          </a:p>
          <a:p>
            <a:pPr marL="0" indent="0">
              <a:buNone/>
            </a:pP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winxp</a:t>
            </a:r>
            <a:r>
              <a:rPr lang="nl-NL" sz="600" dirty="0">
                <a:latin typeface="Courier New" panose="02070309020205020404" pitchFamily="49" charset="0"/>
                <a:cs typeface="Courier New" panose="02070309020205020404" pitchFamily="49" charset="0"/>
              </a:rPr>
              <a:t> : recycle_bin_info2, </a:t>
            </a:r>
            <a:r>
              <a:rPr lang="nl-NL" sz="600" dirty="0" err="1">
                <a:latin typeface="Courier New" panose="02070309020205020404" pitchFamily="49" charset="0"/>
                <a:cs typeface="Courier New" panose="02070309020205020404" pitchFamily="49" charset="0"/>
              </a:rPr>
              <a:t>rplog</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win_gen</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winevt</a:t>
            </a:r>
            <a:endParaRPr lang="nl-NL" sz="600" dirty="0">
              <a:latin typeface="Courier New" panose="02070309020205020404" pitchFamily="49" charset="0"/>
              <a:cs typeface="Courier New" panose="02070309020205020404" pitchFamily="49" charset="0"/>
            </a:endParaRPr>
          </a:p>
          <a:p>
            <a:pPr marL="0" indent="0">
              <a:buNone/>
            </a:pPr>
            <a:r>
              <a:rPr lang="nl-NL" sz="600" dirty="0" err="1">
                <a:latin typeface="Courier New" panose="02070309020205020404" pitchFamily="49" charset="0"/>
                <a:cs typeface="Courier New" panose="02070309020205020404" pitchFamily="49" charset="0"/>
              </a:rPr>
              <a:t>winxp_slow</a:t>
            </a:r>
            <a:r>
              <a:rPr lang="nl-NL" sz="600" dirty="0">
                <a:latin typeface="Courier New" panose="02070309020205020404" pitchFamily="49" charset="0"/>
                <a:cs typeface="Courier New" panose="02070309020205020404" pitchFamily="49" charset="0"/>
              </a:rPr>
              <a:t> : </a:t>
            </a:r>
            <a:r>
              <a:rPr lang="nl-NL" sz="600" dirty="0" err="1">
                <a:latin typeface="Courier New" panose="02070309020205020404" pitchFamily="49" charset="0"/>
                <a:cs typeface="Courier New" panose="02070309020205020404" pitchFamily="49" charset="0"/>
              </a:rPr>
              <a:t>esedb</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mft</a:t>
            </a:r>
            <a:r>
              <a:rPr lang="nl-NL" sz="600" dirty="0">
                <a:latin typeface="Courier New" panose="02070309020205020404" pitchFamily="49" charset="0"/>
                <a:cs typeface="Courier New" panose="02070309020205020404" pitchFamily="49" charset="0"/>
              </a:rPr>
              <a:t>, </a:t>
            </a:r>
            <a:r>
              <a:rPr lang="nl-NL" sz="600" dirty="0" err="1">
                <a:latin typeface="Courier New" panose="02070309020205020404" pitchFamily="49" charset="0"/>
                <a:cs typeface="Courier New" panose="02070309020205020404" pitchFamily="49" charset="0"/>
              </a:rPr>
              <a:t>winxp</a:t>
            </a:r>
            <a:endParaRPr lang="nl-NL" sz="600" dirty="0">
              <a:latin typeface="Courier New" panose="02070309020205020404" pitchFamily="49" charset="0"/>
              <a:cs typeface="Courier New" panose="02070309020205020404" pitchFamily="49" charset="0"/>
            </a:endParaRPr>
          </a:p>
        </p:txBody>
      </p:sp>
      <p:sp>
        <p:nvSpPr>
          <p:cNvPr id="3" name="Titel 2">
            <a:extLst>
              <a:ext uri="{FF2B5EF4-FFF2-40B4-BE49-F238E27FC236}">
                <a16:creationId xmlns:a16="http://schemas.microsoft.com/office/drawing/2014/main" id="{D04208EC-E87D-4670-BBC7-29FF08863007}"/>
              </a:ext>
            </a:extLst>
          </p:cNvPr>
          <p:cNvSpPr>
            <a:spLocks noGrp="1"/>
          </p:cNvSpPr>
          <p:nvPr>
            <p:ph type="title"/>
          </p:nvPr>
        </p:nvSpPr>
        <p:spPr/>
        <p:txBody>
          <a:bodyPr/>
          <a:lstStyle/>
          <a:p>
            <a:r>
              <a:rPr lang="nl-NL" dirty="0"/>
              <a:t>Log2timeline.py: </a:t>
            </a:r>
            <a:r>
              <a:rPr lang="nl-NL" dirty="0" err="1"/>
              <a:t>parser</a:t>
            </a:r>
            <a:r>
              <a:rPr lang="nl-NL" dirty="0"/>
              <a:t> </a:t>
            </a:r>
            <a:r>
              <a:rPr lang="nl-NL" dirty="0" err="1"/>
              <a:t>presets</a:t>
            </a:r>
            <a:endParaRPr lang="nl-NL" dirty="0"/>
          </a:p>
        </p:txBody>
      </p:sp>
      <p:sp>
        <p:nvSpPr>
          <p:cNvPr id="5" name="Tekstvak 4">
            <a:extLst>
              <a:ext uri="{FF2B5EF4-FFF2-40B4-BE49-F238E27FC236}">
                <a16:creationId xmlns:a16="http://schemas.microsoft.com/office/drawing/2014/main" id="{0DC017D4-ADC5-4632-957A-9AD1E3C33342}"/>
              </a:ext>
            </a:extLst>
          </p:cNvPr>
          <p:cNvSpPr txBox="1"/>
          <p:nvPr/>
        </p:nvSpPr>
        <p:spPr>
          <a:xfrm>
            <a:off x="630167" y="1109840"/>
            <a:ext cx="7640621" cy="646331"/>
          </a:xfrm>
          <a:prstGeom prst="rect">
            <a:avLst/>
          </a:prstGeom>
          <a:noFill/>
        </p:spPr>
        <p:txBody>
          <a:bodyPr wrap="square">
            <a:spAutoFit/>
          </a:bodyPr>
          <a:lstStyle/>
          <a:p>
            <a:pPr marL="285750" indent="-285750">
              <a:buFont typeface="Arial" panose="020B0604020202020204" pitchFamily="34" charset="0"/>
              <a:buChar char="•"/>
            </a:pPr>
            <a:r>
              <a:rPr lang="nl-NL" sz="1800" dirty="0" err="1"/>
              <a:t>Try</a:t>
            </a:r>
            <a:r>
              <a:rPr lang="nl-NL" sz="1800" dirty="0"/>
              <a:t> “log2timeline.py --</a:t>
            </a:r>
            <a:r>
              <a:rPr lang="nl-NL" sz="1800" dirty="0" err="1"/>
              <a:t>parsers</a:t>
            </a:r>
            <a:r>
              <a:rPr lang="nl-NL" sz="1800" dirty="0"/>
              <a:t> list” </a:t>
            </a:r>
            <a:r>
              <a:rPr lang="nl-NL" sz="1800" dirty="0" err="1"/>
              <a:t>an</a:t>
            </a:r>
            <a:r>
              <a:rPr lang="nl-NL" dirty="0" err="1"/>
              <a:t>d</a:t>
            </a:r>
            <a:r>
              <a:rPr lang="nl-NL" dirty="0"/>
              <a:t> </a:t>
            </a:r>
            <a:r>
              <a:rPr lang="nl-NL" dirty="0" err="1"/>
              <a:t>you</a:t>
            </a:r>
            <a:r>
              <a:rPr lang="nl-NL" dirty="0"/>
              <a:t> get </a:t>
            </a:r>
            <a:r>
              <a:rPr lang="nl-NL" dirty="0" err="1"/>
              <a:t>the</a:t>
            </a:r>
            <a:r>
              <a:rPr lang="nl-NL" dirty="0"/>
              <a:t> complete list </a:t>
            </a:r>
            <a:r>
              <a:rPr lang="nl-NL" dirty="0" err="1"/>
              <a:t>with</a:t>
            </a:r>
            <a:r>
              <a:rPr lang="nl-NL" dirty="0"/>
              <a:t> </a:t>
            </a:r>
            <a:r>
              <a:rPr lang="nl-NL" dirty="0" err="1"/>
              <a:t>parsers</a:t>
            </a:r>
            <a:r>
              <a:rPr lang="nl-NL" dirty="0"/>
              <a:t>, </a:t>
            </a:r>
            <a:r>
              <a:rPr lang="nl-NL" dirty="0" err="1"/>
              <a:t>parser</a:t>
            </a:r>
            <a:r>
              <a:rPr lang="nl-NL" dirty="0"/>
              <a:t> </a:t>
            </a:r>
            <a:r>
              <a:rPr lang="nl-NL" dirty="0" err="1"/>
              <a:t>plugins</a:t>
            </a:r>
            <a:r>
              <a:rPr lang="nl-NL" dirty="0"/>
              <a:t> </a:t>
            </a:r>
            <a:r>
              <a:rPr lang="nl-NL" dirty="0" err="1"/>
              <a:t>and</a:t>
            </a:r>
            <a:r>
              <a:rPr lang="nl-NL" dirty="0"/>
              <a:t> </a:t>
            </a:r>
            <a:r>
              <a:rPr lang="nl-NL" dirty="0" err="1"/>
              <a:t>parser</a:t>
            </a:r>
            <a:r>
              <a:rPr lang="nl-NL" dirty="0"/>
              <a:t> </a:t>
            </a:r>
            <a:r>
              <a:rPr lang="nl-NL" dirty="0" err="1"/>
              <a:t>presets</a:t>
            </a:r>
            <a:r>
              <a:rPr lang="nl-NL" dirty="0"/>
              <a:t> (</a:t>
            </a:r>
            <a:r>
              <a:rPr lang="nl-NL" dirty="0" err="1"/>
              <a:t>presets</a:t>
            </a:r>
            <a:r>
              <a:rPr lang="nl-NL" dirty="0"/>
              <a:t> </a:t>
            </a:r>
            <a:r>
              <a:rPr lang="nl-NL" dirty="0" err="1"/>
              <a:t>shown</a:t>
            </a:r>
            <a:r>
              <a:rPr lang="nl-NL" dirty="0"/>
              <a:t> below): </a:t>
            </a:r>
          </a:p>
        </p:txBody>
      </p:sp>
    </p:spTree>
    <p:extLst>
      <p:ext uri="{BB962C8B-B14F-4D97-AF65-F5344CB8AC3E}">
        <p14:creationId xmlns:p14="http://schemas.microsoft.com/office/powerpoint/2010/main" val="716466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1E65FDB3-DE53-430B-BE59-FCC8596C65A2}"/>
              </a:ext>
            </a:extLst>
          </p:cNvPr>
          <p:cNvSpPr>
            <a:spLocks noGrp="1"/>
          </p:cNvSpPr>
          <p:nvPr>
            <p:ph idx="1"/>
          </p:nvPr>
        </p:nvSpPr>
        <p:spPr/>
        <p:txBody>
          <a:bodyPr/>
          <a:lstStyle/>
          <a:p>
            <a:r>
              <a:rPr lang="en-US" dirty="0"/>
              <a:t>YARA rules are used to classify and identify malware samples by creating descriptions of malware families based on textual or binary patterns.</a:t>
            </a:r>
          </a:p>
          <a:p>
            <a:r>
              <a:rPr lang="en-US" dirty="0"/>
              <a:t>YARA is a tool designed to help malware researchers identify and classify malware samples. It’s been called the pattern-matching Swiss Army knife for security researchers (and everyone else).</a:t>
            </a:r>
          </a:p>
          <a:p>
            <a:r>
              <a:rPr lang="en-US" dirty="0"/>
              <a:t>We have enough on our hands with filters so we won’t be covering YARA rules in </a:t>
            </a:r>
            <a:r>
              <a:rPr lang="en-US" dirty="0" err="1"/>
              <a:t>Plaso</a:t>
            </a:r>
            <a:r>
              <a:rPr lang="en-US" dirty="0"/>
              <a:t> Log2timeline.py in this course.</a:t>
            </a:r>
          </a:p>
          <a:p>
            <a:endParaRPr lang="en-US" dirty="0"/>
          </a:p>
          <a:p>
            <a:pPr marL="0" indent="0">
              <a:buNone/>
            </a:pPr>
            <a:r>
              <a:rPr lang="nl-NL" sz="1400" dirty="0"/>
              <a:t>Want </a:t>
            </a:r>
            <a:r>
              <a:rPr lang="nl-NL" sz="1400" dirty="0" err="1"/>
              <a:t>to</a:t>
            </a:r>
            <a:r>
              <a:rPr lang="nl-NL" sz="1400" dirty="0"/>
              <a:t> </a:t>
            </a:r>
            <a:r>
              <a:rPr lang="nl-NL" sz="1400" dirty="0" err="1"/>
              <a:t>know</a:t>
            </a:r>
            <a:r>
              <a:rPr lang="nl-NL" sz="1400" dirty="0"/>
              <a:t> more? Check: </a:t>
            </a:r>
            <a:r>
              <a:rPr lang="nl-NL" sz="1400" dirty="0">
                <a:hlinkClick r:id="rId2"/>
              </a:rPr>
              <a:t>https://yara.readthedocs.io/en/v3.6.3/index.html</a:t>
            </a:r>
            <a:r>
              <a:rPr lang="nl-NL" sz="1400" dirty="0"/>
              <a:t> </a:t>
            </a:r>
          </a:p>
        </p:txBody>
      </p:sp>
      <p:sp>
        <p:nvSpPr>
          <p:cNvPr id="3" name="Titel 2">
            <a:extLst>
              <a:ext uri="{FF2B5EF4-FFF2-40B4-BE49-F238E27FC236}">
                <a16:creationId xmlns:a16="http://schemas.microsoft.com/office/drawing/2014/main" id="{049DB05C-BC9A-494E-B6DC-35917D131329}"/>
              </a:ext>
            </a:extLst>
          </p:cNvPr>
          <p:cNvSpPr>
            <a:spLocks noGrp="1"/>
          </p:cNvSpPr>
          <p:nvPr>
            <p:ph type="title"/>
          </p:nvPr>
        </p:nvSpPr>
        <p:spPr/>
        <p:txBody>
          <a:bodyPr/>
          <a:lstStyle/>
          <a:p>
            <a:r>
              <a:rPr lang="nl-NL" dirty="0"/>
              <a:t>Log2timeline.py: YARA </a:t>
            </a:r>
            <a:r>
              <a:rPr lang="nl-NL" dirty="0" err="1"/>
              <a:t>rules</a:t>
            </a:r>
            <a:endParaRPr lang="nl-NL" dirty="0"/>
          </a:p>
        </p:txBody>
      </p:sp>
    </p:spTree>
    <p:extLst>
      <p:ext uri="{BB962C8B-B14F-4D97-AF65-F5344CB8AC3E}">
        <p14:creationId xmlns:p14="http://schemas.microsoft.com/office/powerpoint/2010/main" val="133385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639ABA-5A5C-4DD5-998D-BD09622FC343}"/>
              </a:ext>
            </a:extLst>
          </p:cNvPr>
          <p:cNvSpPr>
            <a:spLocks noGrp="1"/>
          </p:cNvSpPr>
          <p:nvPr>
            <p:ph type="title"/>
          </p:nvPr>
        </p:nvSpPr>
        <p:spPr/>
        <p:txBody>
          <a:bodyPr/>
          <a:lstStyle/>
          <a:p>
            <a:r>
              <a:rPr lang="nl-NL" dirty="0"/>
              <a:t>pinfo.py</a:t>
            </a:r>
          </a:p>
        </p:txBody>
      </p:sp>
      <p:sp>
        <p:nvSpPr>
          <p:cNvPr id="3" name="Tijdelijke aanduiding voor tekst 2">
            <a:extLst>
              <a:ext uri="{FF2B5EF4-FFF2-40B4-BE49-F238E27FC236}">
                <a16:creationId xmlns:a16="http://schemas.microsoft.com/office/drawing/2014/main" id="{E7255E13-E401-476D-9301-33C776F9976C}"/>
              </a:ext>
            </a:extLst>
          </p:cNvPr>
          <p:cNvSpPr>
            <a:spLocks noGrp="1"/>
          </p:cNvSpPr>
          <p:nvPr>
            <p:ph type="body" idx="1"/>
          </p:nvPr>
        </p:nvSpPr>
        <p:spPr/>
        <p:txBody>
          <a:bodyPr/>
          <a:lstStyle/>
          <a:p>
            <a:r>
              <a:rPr lang="nl-NL" dirty="0"/>
              <a:t>Step 2</a:t>
            </a:r>
          </a:p>
        </p:txBody>
      </p:sp>
      <p:graphicFrame>
        <p:nvGraphicFramePr>
          <p:cNvPr id="5" name="Diagram 4">
            <a:extLst>
              <a:ext uri="{FF2B5EF4-FFF2-40B4-BE49-F238E27FC236}">
                <a16:creationId xmlns:a16="http://schemas.microsoft.com/office/drawing/2014/main" id="{3BEA9645-8968-4F55-A5BC-3F57E6ECDC78}"/>
              </a:ext>
            </a:extLst>
          </p:cNvPr>
          <p:cNvGraphicFramePr/>
          <p:nvPr>
            <p:extLst>
              <p:ext uri="{D42A27DB-BD31-4B8C-83A1-F6EECF244321}">
                <p14:modId xmlns:p14="http://schemas.microsoft.com/office/powerpoint/2010/main" val="1006336494"/>
              </p:ext>
            </p:extLst>
          </p:nvPr>
        </p:nvGraphicFramePr>
        <p:xfrm>
          <a:off x="2828940" y="724930"/>
          <a:ext cx="4075616" cy="2717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2150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915566"/>
            <a:ext cx="8229600" cy="3232454"/>
          </a:xfrm>
        </p:spPr>
        <p:txBody>
          <a:bodyPr/>
          <a:lstStyle/>
          <a:p>
            <a:pPr marL="0" indent="0">
              <a:buNone/>
            </a:pPr>
            <a:r>
              <a:rPr lang="en-US" dirty="0"/>
              <a:t>This module teaches the use of data analytics and visualization for digital forensics. Topics covered include:</a:t>
            </a:r>
          </a:p>
          <a:p>
            <a:r>
              <a:rPr lang="en-US" dirty="0"/>
              <a:t>Log analysis and correlation</a:t>
            </a:r>
          </a:p>
          <a:p>
            <a:r>
              <a:rPr lang="en-US" dirty="0"/>
              <a:t>Event reconstruction using timelines</a:t>
            </a:r>
          </a:p>
          <a:p>
            <a:r>
              <a:rPr lang="en-US" dirty="0"/>
              <a:t>Using </a:t>
            </a:r>
            <a:r>
              <a:rPr lang="en-US" dirty="0" err="1"/>
              <a:t>Plaso</a:t>
            </a:r>
            <a:r>
              <a:rPr lang="en-US" dirty="0"/>
              <a:t> to create super-timelines</a:t>
            </a:r>
          </a:p>
          <a:p>
            <a:r>
              <a:rPr lang="en-US" dirty="0"/>
              <a:t>Working with Big Data repositories</a:t>
            </a:r>
          </a:p>
          <a:p>
            <a:r>
              <a:rPr lang="en-US" dirty="0"/>
              <a:t>Correlation and relationship analysis</a:t>
            </a:r>
          </a:p>
          <a:p>
            <a:r>
              <a:rPr lang="en-US" dirty="0"/>
              <a:t>Statistical analysis</a:t>
            </a:r>
          </a:p>
          <a:p>
            <a:r>
              <a:rPr lang="en-US" dirty="0"/>
              <a:t>Advanced search techniques</a:t>
            </a:r>
          </a:p>
        </p:txBody>
      </p:sp>
      <p:sp>
        <p:nvSpPr>
          <p:cNvPr id="3" name="Title 2"/>
          <p:cNvSpPr>
            <a:spLocks noGrp="1"/>
          </p:cNvSpPr>
          <p:nvPr>
            <p:ph type="title"/>
          </p:nvPr>
        </p:nvSpPr>
        <p:spPr>
          <a:xfrm>
            <a:off x="251520" y="202332"/>
            <a:ext cx="8229600" cy="713234"/>
          </a:xfrm>
        </p:spPr>
        <p:txBody>
          <a:bodyPr/>
          <a:lstStyle/>
          <a:p>
            <a:r>
              <a:rPr lang="en-US" dirty="0"/>
              <a:t>Module 3: Data Analytics and Visualization</a:t>
            </a:r>
          </a:p>
        </p:txBody>
      </p:sp>
    </p:spTree>
    <p:custDataLst>
      <p:tags r:id="rId1"/>
    </p:custDataLst>
    <p:extLst>
      <p:ext uri="{BB962C8B-B14F-4D97-AF65-F5344CB8AC3E}">
        <p14:creationId xmlns:p14="http://schemas.microsoft.com/office/powerpoint/2010/main" val="1752912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B27BF3A4-768A-414E-BD0F-D62CC1E04D46}"/>
              </a:ext>
            </a:extLst>
          </p:cNvPr>
          <p:cNvSpPr>
            <a:spLocks noGrp="1"/>
          </p:cNvSpPr>
          <p:nvPr>
            <p:ph idx="1"/>
          </p:nvPr>
        </p:nvSpPr>
        <p:spPr/>
        <p:txBody>
          <a:bodyPr/>
          <a:lstStyle/>
          <a:p>
            <a:r>
              <a:rPr lang="en-US" sz="2000" dirty="0"/>
              <a:t>The </a:t>
            </a:r>
            <a:r>
              <a:rPr lang="en-US" sz="2000" dirty="0" err="1"/>
              <a:t>Plaso</a:t>
            </a:r>
            <a:r>
              <a:rPr lang="en-US" sz="2000" dirty="0"/>
              <a:t> storage file contains information about:</a:t>
            </a:r>
          </a:p>
          <a:p>
            <a:pPr lvl="1"/>
            <a:r>
              <a:rPr lang="en-US" sz="1400" dirty="0"/>
              <a:t>When and how the tool was run</a:t>
            </a:r>
          </a:p>
          <a:p>
            <a:pPr lvl="1"/>
            <a:r>
              <a:rPr lang="en-US" sz="1400" dirty="0"/>
              <a:t>Information gathered during the pre-processing stage</a:t>
            </a:r>
          </a:p>
          <a:p>
            <a:pPr lvl="1"/>
            <a:r>
              <a:rPr lang="en-US" sz="1400" dirty="0"/>
              <a:t>Metadata about each storage container or store</a:t>
            </a:r>
          </a:p>
          <a:p>
            <a:pPr lvl="1"/>
            <a:r>
              <a:rPr lang="en-US" sz="1400" dirty="0"/>
              <a:t>What parsers were used during the extraction phase, parameters used</a:t>
            </a:r>
          </a:p>
          <a:p>
            <a:pPr lvl="1"/>
            <a:r>
              <a:rPr lang="en-US" sz="1400" dirty="0"/>
              <a:t>How many extracted events are in the storage file, and count of each parser</a:t>
            </a:r>
          </a:p>
          <a:p>
            <a:pPr lvl="1"/>
            <a:r>
              <a:rPr lang="en-US" sz="1400" dirty="0"/>
              <a:t>If there are tagged events, what tag file was used, what tags have been applied and count for each one</a:t>
            </a:r>
          </a:p>
          <a:p>
            <a:pPr lvl="1"/>
            <a:r>
              <a:rPr lang="en-US" sz="1400" dirty="0"/>
              <a:t>If analysis plugins have been run, an overview of which have been run and the content of the report</a:t>
            </a:r>
          </a:p>
          <a:p>
            <a:r>
              <a:rPr lang="en-US" sz="1800" dirty="0"/>
              <a:t>You can use </a:t>
            </a:r>
            <a:r>
              <a:rPr lang="en-US" sz="1800" b="1" dirty="0"/>
              <a:t>pinfo.py </a:t>
            </a:r>
            <a:r>
              <a:rPr lang="en-US" sz="1800" dirty="0"/>
              <a:t>tool extract information about the contents of a </a:t>
            </a:r>
            <a:r>
              <a:rPr lang="en-US" sz="1800" dirty="0" err="1"/>
              <a:t>Plaso</a:t>
            </a:r>
            <a:r>
              <a:rPr lang="en-US" sz="1800" dirty="0"/>
              <a:t> storage file:</a:t>
            </a:r>
            <a:r>
              <a:rPr lang="nl-NL" sz="1800" dirty="0"/>
              <a:t/>
            </a:r>
            <a:br>
              <a:rPr lang="nl-NL" sz="1800" dirty="0"/>
            </a:br>
            <a:r>
              <a:rPr lang="nl-NL" sz="1800" dirty="0"/>
              <a:t>		</a:t>
            </a:r>
            <a:r>
              <a:rPr lang="nl-NL" sz="1400" b="1" dirty="0">
                <a:latin typeface="Courier New" panose="02070309020205020404" pitchFamily="49" charset="0"/>
                <a:cs typeface="Courier New" panose="02070309020205020404" pitchFamily="49" charset="0"/>
              </a:rPr>
              <a:t>$ pinfo.py </a:t>
            </a:r>
            <a:r>
              <a:rPr lang="nl-NL" sz="1400" b="1" dirty="0" err="1">
                <a:latin typeface="Courier New" panose="02070309020205020404" pitchFamily="49" charset="0"/>
                <a:cs typeface="Courier New" panose="02070309020205020404" pitchFamily="49" charset="0"/>
              </a:rPr>
              <a:t>timeline.plaso</a:t>
            </a:r>
            <a:endParaRPr lang="en-US" sz="1400" b="1" dirty="0">
              <a:latin typeface="Courier New" panose="02070309020205020404" pitchFamily="49" charset="0"/>
              <a:cs typeface="Courier New" panose="02070309020205020404" pitchFamily="49" charset="0"/>
            </a:endParaRPr>
          </a:p>
        </p:txBody>
      </p:sp>
      <p:sp>
        <p:nvSpPr>
          <p:cNvPr id="2" name="Titel 1">
            <a:extLst>
              <a:ext uri="{FF2B5EF4-FFF2-40B4-BE49-F238E27FC236}">
                <a16:creationId xmlns:a16="http://schemas.microsoft.com/office/drawing/2014/main" id="{B4E25E36-79F5-44D4-9EB2-8A52898DE4EA}"/>
              </a:ext>
            </a:extLst>
          </p:cNvPr>
          <p:cNvSpPr>
            <a:spLocks noGrp="1"/>
          </p:cNvSpPr>
          <p:nvPr>
            <p:ph type="title"/>
          </p:nvPr>
        </p:nvSpPr>
        <p:spPr/>
        <p:txBody>
          <a:bodyPr/>
          <a:lstStyle/>
          <a:p>
            <a:r>
              <a:rPr lang="nl-NL" dirty="0"/>
              <a:t>The </a:t>
            </a:r>
            <a:r>
              <a:rPr lang="nl-NL" dirty="0" err="1"/>
              <a:t>plaso</a:t>
            </a:r>
            <a:r>
              <a:rPr lang="nl-NL" dirty="0"/>
              <a:t> storage file</a:t>
            </a:r>
          </a:p>
        </p:txBody>
      </p:sp>
    </p:spTree>
    <p:extLst>
      <p:ext uri="{BB962C8B-B14F-4D97-AF65-F5344CB8AC3E}">
        <p14:creationId xmlns:p14="http://schemas.microsoft.com/office/powerpoint/2010/main" val="1428668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tekst&#10;&#10;Automatisch gegenereerde beschrijving">
            <a:extLst>
              <a:ext uri="{FF2B5EF4-FFF2-40B4-BE49-F238E27FC236}">
                <a16:creationId xmlns:a16="http://schemas.microsoft.com/office/drawing/2014/main" id="{0145E7BC-D175-46B0-9FC4-3044FF11C9D8}"/>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720265" y="915988"/>
            <a:ext cx="5868570" cy="3232150"/>
          </a:xfrm>
        </p:spPr>
      </p:pic>
      <p:sp>
        <p:nvSpPr>
          <p:cNvPr id="2" name="Titel 1">
            <a:extLst>
              <a:ext uri="{FF2B5EF4-FFF2-40B4-BE49-F238E27FC236}">
                <a16:creationId xmlns:a16="http://schemas.microsoft.com/office/drawing/2014/main" id="{5796275D-BD7A-40C2-9E59-92278E822833}"/>
              </a:ext>
            </a:extLst>
          </p:cNvPr>
          <p:cNvSpPr>
            <a:spLocks noGrp="1"/>
          </p:cNvSpPr>
          <p:nvPr>
            <p:ph type="title"/>
          </p:nvPr>
        </p:nvSpPr>
        <p:spPr/>
        <p:txBody>
          <a:bodyPr/>
          <a:lstStyle/>
          <a:p>
            <a:r>
              <a:rPr lang="nl-NL" dirty="0" err="1"/>
              <a:t>Plaso</a:t>
            </a:r>
            <a:r>
              <a:rPr lang="nl-NL" dirty="0"/>
              <a:t> storage file is a </a:t>
            </a:r>
            <a:r>
              <a:rPr lang="nl-NL" dirty="0" err="1"/>
              <a:t>SQLite</a:t>
            </a:r>
            <a:r>
              <a:rPr lang="nl-NL" dirty="0"/>
              <a:t> </a:t>
            </a:r>
            <a:r>
              <a:rPr lang="nl-NL" dirty="0" err="1"/>
              <a:t>db</a:t>
            </a:r>
            <a:endParaRPr lang="nl-NL" dirty="0"/>
          </a:p>
        </p:txBody>
      </p:sp>
    </p:spTree>
    <p:extLst>
      <p:ext uri="{BB962C8B-B14F-4D97-AF65-F5344CB8AC3E}">
        <p14:creationId xmlns:p14="http://schemas.microsoft.com/office/powerpoint/2010/main" val="278212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12E4E18-5546-47C6-AFB0-865BBE9B0AAA}"/>
              </a:ext>
            </a:extLst>
          </p:cNvPr>
          <p:cNvSpPr>
            <a:spLocks noGrp="1"/>
          </p:cNvSpPr>
          <p:nvPr>
            <p:ph type="title"/>
          </p:nvPr>
        </p:nvSpPr>
        <p:spPr/>
        <p:txBody>
          <a:bodyPr/>
          <a:lstStyle/>
          <a:p>
            <a:r>
              <a:rPr lang="nl-NL" dirty="0"/>
              <a:t>Pinfo.py</a:t>
            </a:r>
          </a:p>
        </p:txBody>
      </p:sp>
      <p:sp>
        <p:nvSpPr>
          <p:cNvPr id="4" name="Tijdelijke aanduiding voor inhoud 3">
            <a:extLst>
              <a:ext uri="{FF2B5EF4-FFF2-40B4-BE49-F238E27FC236}">
                <a16:creationId xmlns:a16="http://schemas.microsoft.com/office/drawing/2014/main" id="{B99EA811-BF69-4497-94F1-E2AA5393E5B9}"/>
              </a:ext>
            </a:extLst>
          </p:cNvPr>
          <p:cNvSpPr>
            <a:spLocks noGrp="1"/>
          </p:cNvSpPr>
          <p:nvPr>
            <p:ph sz="half" idx="1"/>
          </p:nvPr>
        </p:nvSpPr>
        <p:spPr>
          <a:xfrm>
            <a:off x="584749" y="944061"/>
            <a:ext cx="4654516" cy="3657972"/>
          </a:xfrm>
        </p:spPr>
        <p:txBody>
          <a:bodyPr/>
          <a:lstStyle/>
          <a:p>
            <a:r>
              <a:rPr lang="en-US" sz="2000" dirty="0"/>
              <a:t>Provides info on the </a:t>
            </a:r>
            <a:r>
              <a:rPr lang="en-US" sz="2000" dirty="0" err="1"/>
              <a:t>Plaso</a:t>
            </a:r>
            <a:r>
              <a:rPr lang="en-US" sz="2000" dirty="0"/>
              <a:t> database:</a:t>
            </a:r>
          </a:p>
          <a:p>
            <a:pPr lvl="1"/>
            <a:r>
              <a:rPr lang="en-US" sz="1800" dirty="0"/>
              <a:t>Command line used for log2timeline</a:t>
            </a:r>
          </a:p>
          <a:p>
            <a:pPr lvl="1"/>
            <a:r>
              <a:rPr lang="en-US" sz="1800" dirty="0"/>
              <a:t>Event counts, Parser Counts</a:t>
            </a:r>
          </a:p>
          <a:p>
            <a:pPr lvl="1"/>
            <a:r>
              <a:rPr lang="en-US" sz="1800" dirty="0"/>
              <a:t>Tagging &amp; other Analysis plugins runs</a:t>
            </a:r>
          </a:p>
          <a:p>
            <a:pPr lvl="1"/>
            <a:r>
              <a:rPr lang="en-US" sz="1800" dirty="0"/>
              <a:t>Can be helpful to tune you log2timeline command options.</a:t>
            </a:r>
          </a:p>
          <a:p>
            <a:endParaRPr lang="en-US" dirty="0"/>
          </a:p>
          <a:p>
            <a:endParaRPr lang="nl-NL" dirty="0"/>
          </a:p>
        </p:txBody>
      </p:sp>
      <p:sp>
        <p:nvSpPr>
          <p:cNvPr id="5" name="Tijdelijke aanduiding voor inhoud 4">
            <a:extLst>
              <a:ext uri="{FF2B5EF4-FFF2-40B4-BE49-F238E27FC236}">
                <a16:creationId xmlns:a16="http://schemas.microsoft.com/office/drawing/2014/main" id="{B298F1FB-F881-466E-9AFE-36FBA46F559D}"/>
              </a:ext>
            </a:extLst>
          </p:cNvPr>
          <p:cNvSpPr>
            <a:spLocks noGrp="1"/>
          </p:cNvSpPr>
          <p:nvPr>
            <p:ph sz="half" idx="2"/>
          </p:nvPr>
        </p:nvSpPr>
        <p:spPr>
          <a:xfrm>
            <a:off x="5719106" y="603053"/>
            <a:ext cx="2840145" cy="3937394"/>
          </a:xfrm>
        </p:spPr>
        <p:txBody>
          <a:bodyPr/>
          <a:lstStyle/>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Plaso</a:t>
            </a:r>
            <a:r>
              <a:rPr lang="nl-NL" sz="400" dirty="0">
                <a:latin typeface="Courier New" panose="02070309020205020404" pitchFamily="49" charset="0"/>
                <a:cs typeface="Courier New" panose="02070309020205020404" pitchFamily="49" charset="0"/>
              </a:rPr>
              <a:t> Storage Information ***************************</a:t>
            </a:r>
          </a:p>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Filename</a:t>
            </a:r>
            <a:r>
              <a:rPr lang="nl-NL" sz="400" dirty="0">
                <a:latin typeface="Courier New" panose="02070309020205020404" pitchFamily="49" charset="0"/>
                <a:cs typeface="Courier New" panose="02070309020205020404" pitchFamily="49" charset="0"/>
              </a:rPr>
              <a:t> : </a:t>
            </a:r>
            <a:r>
              <a:rPr lang="nl-NL" sz="400" dirty="0" err="1">
                <a:latin typeface="Courier New" panose="02070309020205020404" pitchFamily="49" charset="0"/>
                <a:cs typeface="Courier New" panose="02070309020205020404" pitchFamily="49" charset="0"/>
              </a:rPr>
              <a:t>winsecurity.plaso</a:t>
            </a: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      Format </a:t>
            </a:r>
            <a:r>
              <a:rPr lang="nl-NL" sz="400" dirty="0" err="1">
                <a:latin typeface="Courier New" panose="02070309020205020404" pitchFamily="49" charset="0"/>
                <a:cs typeface="Courier New" panose="02070309020205020404" pitchFamily="49" charset="0"/>
              </a:rPr>
              <a:t>version</a:t>
            </a:r>
            <a:r>
              <a:rPr lang="nl-NL" sz="400" dirty="0">
                <a:latin typeface="Courier New" panose="02070309020205020404" pitchFamily="49" charset="0"/>
                <a:cs typeface="Courier New" panose="02070309020205020404" pitchFamily="49" charset="0"/>
              </a:rPr>
              <a:t> : 20210514</a:t>
            </a:r>
          </a:p>
          <a:p>
            <a:pPr marL="0" indent="0">
              <a:buNone/>
            </a:pPr>
            <a:r>
              <a:rPr lang="nl-NL" sz="400" dirty="0">
                <a:latin typeface="Courier New" panose="02070309020205020404" pitchFamily="49" charset="0"/>
                <a:cs typeface="Courier New" panose="02070309020205020404" pitchFamily="49" charset="0"/>
              </a:rPr>
              <a:t>        Storage type : </a:t>
            </a:r>
            <a:r>
              <a:rPr lang="nl-NL" sz="400" dirty="0" err="1">
                <a:latin typeface="Courier New" panose="02070309020205020404" pitchFamily="49" charset="0"/>
                <a:cs typeface="Courier New" panose="02070309020205020404" pitchFamily="49" charset="0"/>
              </a:rPr>
              <a:t>session</a:t>
            </a:r>
            <a:endParaRPr lang="nl-NL" sz="400" dirty="0">
              <a:latin typeface="Courier New" panose="02070309020205020404" pitchFamily="49" charset="0"/>
              <a:cs typeface="Courier New" panose="02070309020205020404" pitchFamily="49" charset="0"/>
            </a:endParaRPr>
          </a:p>
          <a:p>
            <a:pPr marL="0" indent="0">
              <a:buNone/>
            </a:pPr>
            <a:r>
              <a:rPr lang="nl-NL" sz="400" dirty="0" err="1">
                <a:latin typeface="Courier New" panose="02070309020205020404" pitchFamily="49" charset="0"/>
                <a:cs typeface="Courier New" panose="02070309020205020404" pitchFamily="49" charset="0"/>
              </a:rPr>
              <a:t>Serialization</a:t>
            </a:r>
            <a:r>
              <a:rPr lang="nl-NL" sz="400" dirty="0">
                <a:latin typeface="Courier New" panose="02070309020205020404" pitchFamily="49" charset="0"/>
                <a:cs typeface="Courier New" panose="02070309020205020404" pitchFamily="49" charset="0"/>
              </a:rPr>
              <a:t> format : </a:t>
            </a:r>
            <a:r>
              <a:rPr lang="nl-NL" sz="400" dirty="0" err="1">
                <a:latin typeface="Courier New" panose="02070309020205020404" pitchFamily="49" charset="0"/>
                <a:cs typeface="Courier New" panose="02070309020205020404" pitchFamily="49" charset="0"/>
              </a:rPr>
              <a:t>json</a:t>
            </a: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a:t>
            </a:r>
          </a:p>
          <a:p>
            <a:pPr marL="0" indent="0">
              <a:buNone/>
            </a:pP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Sessions</a:t>
            </a:r>
            <a:r>
              <a:rPr lang="nl-NL" sz="400" dirty="0">
                <a:latin typeface="Courier New" panose="02070309020205020404" pitchFamily="49" charset="0"/>
                <a:cs typeface="Courier New" panose="02070309020205020404" pitchFamily="49" charset="0"/>
              </a:rPr>
              <a:t> ***********************************</a:t>
            </a:r>
          </a:p>
          <a:p>
            <a:pPr marL="0" indent="0">
              <a:buNone/>
            </a:pPr>
            <a:r>
              <a:rPr lang="nl-NL" sz="400" dirty="0">
                <a:latin typeface="Courier New" panose="02070309020205020404" pitchFamily="49" charset="0"/>
                <a:cs typeface="Courier New" panose="02070309020205020404" pitchFamily="49" charset="0"/>
              </a:rPr>
              <a:t>25bd56e2-b47c-4be9-9751-6d8840737042 : 2021-08-17T19:24:08.038520Z</a:t>
            </a:r>
          </a:p>
          <a:p>
            <a:pPr marL="0" indent="0">
              <a:buNone/>
            </a:pPr>
            <a:r>
              <a:rPr lang="nl-NL" sz="400" dirty="0">
                <a:latin typeface="Courier New" panose="02070309020205020404" pitchFamily="49" charset="0"/>
                <a:cs typeface="Courier New" panose="02070309020205020404" pitchFamily="49" charset="0"/>
              </a:rPr>
              <a:t>--------------------------------------------------------------------------------</a:t>
            </a:r>
          </a:p>
          <a:p>
            <a:pPr marL="0" indent="0">
              <a:buNone/>
            </a:pP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Session</a:t>
            </a:r>
            <a:r>
              <a:rPr lang="nl-NL" sz="400" dirty="0">
                <a:latin typeface="Courier New" panose="02070309020205020404" pitchFamily="49" charset="0"/>
                <a:cs typeface="Courier New" panose="02070309020205020404" pitchFamily="49" charset="0"/>
              </a:rPr>
              <a:t>: 25bd56e2-b47c-4be9-9751-6d8840737042 *****************</a:t>
            </a:r>
          </a:p>
          <a:p>
            <a:pPr marL="0" indent="0">
              <a:buNone/>
            </a:pPr>
            <a:r>
              <a:rPr lang="nl-NL" sz="400" dirty="0">
                <a:latin typeface="Courier New" panose="02070309020205020404" pitchFamily="49" charset="0"/>
                <a:cs typeface="Courier New" panose="02070309020205020404" pitchFamily="49" charset="0"/>
              </a:rPr>
              <a:t>                Start time : 2021-08-17T19:24:08.038520Z</a:t>
            </a:r>
          </a:p>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Completion</a:t>
            </a:r>
            <a:r>
              <a:rPr lang="nl-NL" sz="400" dirty="0">
                <a:latin typeface="Courier New" panose="02070309020205020404" pitchFamily="49" charset="0"/>
                <a:cs typeface="Courier New" panose="02070309020205020404" pitchFamily="49" charset="0"/>
              </a:rPr>
              <a:t> time : 2021-08-17T19:24:46.162369Z</a:t>
            </a:r>
          </a:p>
          <a:p>
            <a:pPr marL="0" indent="0">
              <a:buNone/>
            </a:pPr>
            <a:r>
              <a:rPr lang="nl-NL" sz="400" dirty="0">
                <a:latin typeface="Courier New" panose="02070309020205020404" pitchFamily="49" charset="0"/>
                <a:cs typeface="Courier New" panose="02070309020205020404" pitchFamily="49" charset="0"/>
              </a:rPr>
              <a:t>              Product name : </a:t>
            </a:r>
            <a:r>
              <a:rPr lang="nl-NL" sz="400" dirty="0" err="1">
                <a:latin typeface="Courier New" panose="02070309020205020404" pitchFamily="49" charset="0"/>
                <a:cs typeface="Courier New" panose="02070309020205020404" pitchFamily="49" charset="0"/>
              </a:rPr>
              <a:t>plaso</a:t>
            </a: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           Product </a:t>
            </a:r>
            <a:r>
              <a:rPr lang="nl-NL" sz="400" dirty="0" err="1">
                <a:latin typeface="Courier New" panose="02070309020205020404" pitchFamily="49" charset="0"/>
                <a:cs typeface="Courier New" panose="02070309020205020404" pitchFamily="49" charset="0"/>
              </a:rPr>
              <a:t>version</a:t>
            </a:r>
            <a:r>
              <a:rPr lang="nl-NL" sz="400" dirty="0">
                <a:latin typeface="Courier New" panose="02070309020205020404" pitchFamily="49" charset="0"/>
                <a:cs typeface="Courier New" panose="02070309020205020404" pitchFamily="49" charset="0"/>
              </a:rPr>
              <a:t> : 20210606</a:t>
            </a:r>
          </a:p>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Command</a:t>
            </a:r>
            <a:r>
              <a:rPr lang="nl-NL" sz="400" dirty="0">
                <a:latin typeface="Courier New" panose="02070309020205020404" pitchFamily="49" charset="0"/>
                <a:cs typeface="Courier New" panose="02070309020205020404" pitchFamily="49" charset="0"/>
              </a:rPr>
              <a:t> line </a:t>
            </a:r>
            <a:r>
              <a:rPr lang="nl-NL" sz="400" dirty="0" err="1">
                <a:latin typeface="Courier New" panose="02070309020205020404" pitchFamily="49" charset="0"/>
                <a:cs typeface="Courier New" panose="02070309020205020404" pitchFamily="49" charset="0"/>
              </a:rPr>
              <a:t>arguments</a:t>
            </a:r>
            <a:r>
              <a:rPr lang="nl-NL" sz="400" dirty="0">
                <a:latin typeface="Courier New" panose="02070309020205020404" pitchFamily="49" charset="0"/>
                <a:cs typeface="Courier New" panose="02070309020205020404" pitchFamily="49" charset="0"/>
              </a:rPr>
              <a:t> : /usr/bin/log2timeline.py -f</a:t>
            </a:r>
          </a:p>
          <a:p>
            <a:pPr marL="0" indent="0">
              <a:buNone/>
            </a:pPr>
            <a:r>
              <a:rPr lang="nl-NL" sz="400" dirty="0">
                <a:latin typeface="Courier New" panose="02070309020205020404" pitchFamily="49" charset="0"/>
                <a:cs typeface="Courier New" panose="02070309020205020404" pitchFamily="49" charset="0"/>
              </a:rPr>
              <a:t>                             filter_windows_security_evtx.txt --</a:t>
            </a:r>
            <a:r>
              <a:rPr lang="nl-NL" sz="400" dirty="0" err="1">
                <a:latin typeface="Courier New" panose="02070309020205020404" pitchFamily="49" charset="0"/>
                <a:cs typeface="Courier New" panose="02070309020205020404" pitchFamily="49" charset="0"/>
              </a:rPr>
              <a:t>storage_file</a:t>
            </a: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winsecurity.plaso</a:t>
            </a: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                             /content/</a:t>
            </a:r>
            <a:r>
              <a:rPr lang="nl-NL" sz="400" dirty="0" err="1">
                <a:latin typeface="Courier New" panose="02070309020205020404" pitchFamily="49" charset="0"/>
                <a:cs typeface="Courier New" panose="02070309020205020404" pitchFamily="49" charset="0"/>
              </a:rPr>
              <a:t>gdrive</a:t>
            </a:r>
            <a:r>
              <a:rPr lang="nl-NL" sz="400" dirty="0">
                <a:latin typeface="Courier New" panose="02070309020205020404" pitchFamily="49" charset="0"/>
                <a:cs typeface="Courier New" panose="02070309020205020404" pitchFamily="49" charset="0"/>
              </a:rPr>
              <a:t>/</a:t>
            </a:r>
            <a:r>
              <a:rPr lang="nl-NL" sz="400" dirty="0" err="1">
                <a:latin typeface="Courier New" panose="02070309020205020404" pitchFamily="49" charset="0"/>
                <a:cs typeface="Courier New" panose="02070309020205020404" pitchFamily="49" charset="0"/>
              </a:rPr>
              <a:t>MyDrive</a:t>
            </a:r>
            <a:r>
              <a:rPr lang="nl-NL" sz="400" dirty="0">
                <a:latin typeface="Courier New" panose="02070309020205020404" pitchFamily="49" charset="0"/>
                <a:cs typeface="Courier New" panose="02070309020205020404" pitchFamily="49" charset="0"/>
              </a:rPr>
              <a:t>/Images/MUS-CTF-19-DESKTOP-001.E01</a:t>
            </a:r>
          </a:p>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status_view</a:t>
            </a:r>
            <a:r>
              <a:rPr lang="nl-NL" sz="400" dirty="0">
                <a:latin typeface="Courier New" panose="02070309020205020404" pitchFamily="49" charset="0"/>
                <a:cs typeface="Courier New" panose="02070309020205020404" pitchFamily="49" charset="0"/>
              </a:rPr>
              <a:t> none --</a:t>
            </a:r>
            <a:r>
              <a:rPr lang="nl-NL" sz="400" dirty="0" err="1">
                <a:latin typeface="Courier New" panose="02070309020205020404" pitchFamily="49" charset="0"/>
                <a:cs typeface="Courier New" panose="02070309020205020404" pitchFamily="49" charset="0"/>
              </a:rPr>
              <a:t>parsers</a:t>
            </a: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winevtx</a:t>
            </a: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Parser</a:t>
            </a:r>
            <a:r>
              <a:rPr lang="nl-NL" sz="400" dirty="0">
                <a:latin typeface="Courier New" panose="02070309020205020404" pitchFamily="49" charset="0"/>
                <a:cs typeface="Courier New" panose="02070309020205020404" pitchFamily="49" charset="0"/>
              </a:rPr>
              <a:t> filter </a:t>
            </a:r>
            <a:r>
              <a:rPr lang="nl-NL" sz="400" dirty="0" err="1">
                <a:latin typeface="Courier New" panose="02070309020205020404" pitchFamily="49" charset="0"/>
                <a:cs typeface="Courier New" panose="02070309020205020404" pitchFamily="49" charset="0"/>
              </a:rPr>
              <a:t>expression</a:t>
            </a:r>
            <a:r>
              <a:rPr lang="nl-NL" sz="400" dirty="0">
                <a:latin typeface="Courier New" panose="02070309020205020404" pitchFamily="49" charset="0"/>
                <a:cs typeface="Courier New" panose="02070309020205020404" pitchFamily="49" charset="0"/>
              </a:rPr>
              <a:t> : </a:t>
            </a:r>
            <a:r>
              <a:rPr lang="nl-NL" sz="400" dirty="0" err="1">
                <a:latin typeface="Courier New" panose="02070309020205020404" pitchFamily="49" charset="0"/>
                <a:cs typeface="Courier New" panose="02070309020205020404" pitchFamily="49" charset="0"/>
              </a:rPr>
              <a:t>winevtx</a:t>
            </a:r>
            <a:endParaRPr lang="nl-NL" sz="400" dirty="0">
              <a:latin typeface="Courier New" panose="02070309020205020404" pitchFamily="49" charset="0"/>
              <a:cs typeface="Courier New" panose="02070309020205020404" pitchFamily="49" charset="0"/>
            </a:endParaRPr>
          </a:p>
          <a:p>
            <a:pPr marL="0" indent="0">
              <a:buNone/>
            </a:pPr>
            <a:r>
              <a:rPr lang="nl-NL" sz="400" dirty="0" err="1">
                <a:latin typeface="Courier New" panose="02070309020205020404" pitchFamily="49" charset="0"/>
                <a:cs typeface="Courier New" panose="02070309020205020404" pitchFamily="49" charset="0"/>
              </a:rPr>
              <a:t>Enabled</a:t>
            </a: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parser</a:t>
            </a:r>
            <a:r>
              <a:rPr lang="nl-NL" sz="400" dirty="0">
                <a:latin typeface="Courier New" panose="02070309020205020404" pitchFamily="49" charset="0"/>
                <a:cs typeface="Courier New" panose="02070309020205020404" pitchFamily="49" charset="0"/>
              </a:rPr>
              <a:t> and </a:t>
            </a:r>
            <a:r>
              <a:rPr lang="nl-NL" sz="400" dirty="0" err="1">
                <a:latin typeface="Courier New" panose="02070309020205020404" pitchFamily="49" charset="0"/>
                <a:cs typeface="Courier New" panose="02070309020205020404" pitchFamily="49" charset="0"/>
              </a:rPr>
              <a:t>plugins</a:t>
            </a:r>
            <a:r>
              <a:rPr lang="nl-NL" sz="400" dirty="0">
                <a:latin typeface="Courier New" panose="02070309020205020404" pitchFamily="49" charset="0"/>
                <a:cs typeface="Courier New" panose="02070309020205020404" pitchFamily="49" charset="0"/>
              </a:rPr>
              <a:t> : </a:t>
            </a:r>
            <a:r>
              <a:rPr lang="nl-NL" sz="400" dirty="0" err="1">
                <a:latin typeface="Courier New" panose="02070309020205020404" pitchFamily="49" charset="0"/>
                <a:cs typeface="Courier New" panose="02070309020205020404" pitchFamily="49" charset="0"/>
              </a:rPr>
              <a:t>winevtx</a:t>
            </a: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Preferred</a:t>
            </a: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encoding</a:t>
            </a:r>
            <a:r>
              <a:rPr lang="nl-NL" sz="400" dirty="0">
                <a:latin typeface="Courier New" panose="02070309020205020404" pitchFamily="49" charset="0"/>
                <a:cs typeface="Courier New" panose="02070309020205020404" pitchFamily="49" charset="0"/>
              </a:rPr>
              <a:t> : UTF-8</a:t>
            </a:r>
          </a:p>
          <a:p>
            <a:pPr marL="0" indent="0">
              <a:buNone/>
            </a:pPr>
            <a:r>
              <a:rPr lang="nl-NL" sz="400" dirty="0">
                <a:latin typeface="Courier New" panose="02070309020205020404" pitchFamily="49" charset="0"/>
                <a:cs typeface="Courier New" panose="02070309020205020404" pitchFamily="49" charset="0"/>
              </a:rPr>
              <a:t>                Debug mode : </a:t>
            </a:r>
            <a:r>
              <a:rPr lang="nl-NL" sz="400" dirty="0" err="1">
                <a:latin typeface="Courier New" panose="02070309020205020404" pitchFamily="49" charset="0"/>
                <a:cs typeface="Courier New" panose="02070309020205020404" pitchFamily="49" charset="0"/>
              </a:rPr>
              <a:t>False</a:t>
            </a: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Artifact</a:t>
            </a:r>
            <a:r>
              <a:rPr lang="nl-NL" sz="400" dirty="0">
                <a:latin typeface="Courier New" panose="02070309020205020404" pitchFamily="49" charset="0"/>
                <a:cs typeface="Courier New" panose="02070309020205020404" pitchFamily="49" charset="0"/>
              </a:rPr>
              <a:t> filters : N/A</a:t>
            </a:r>
          </a:p>
          <a:p>
            <a:pPr marL="0" indent="0">
              <a:buNone/>
            </a:pPr>
            <a:r>
              <a:rPr lang="nl-NL" sz="400" dirty="0">
                <a:latin typeface="Courier New" panose="02070309020205020404" pitchFamily="49" charset="0"/>
                <a:cs typeface="Courier New" panose="02070309020205020404" pitchFamily="49" charset="0"/>
              </a:rPr>
              <a:t>               Filter file : filter_windows_security_evtx.txt</a:t>
            </a:r>
          </a:p>
          <a:p>
            <a:pPr marL="0" indent="0">
              <a:buNone/>
            </a:pPr>
            <a:r>
              <a:rPr lang="nl-NL" sz="400" dirty="0">
                <a:latin typeface="Courier New" panose="02070309020205020404" pitchFamily="49" charset="0"/>
                <a:cs typeface="Courier New" panose="02070309020205020404" pitchFamily="49" charset="0"/>
              </a:rPr>
              <a:t>--------------------------------------------------------------------------------</a:t>
            </a:r>
          </a:p>
          <a:p>
            <a:pPr marL="0" indent="0">
              <a:buNone/>
            </a:pP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 Event sources *********************************</a:t>
            </a:r>
          </a:p>
          <a:p>
            <a:pPr marL="0" indent="0">
              <a:buNone/>
            </a:pPr>
            <a:r>
              <a:rPr lang="nl-NL" sz="400" dirty="0">
                <a:latin typeface="Courier New" panose="02070309020205020404" pitchFamily="49" charset="0"/>
                <a:cs typeface="Courier New" panose="02070309020205020404" pitchFamily="49" charset="0"/>
              </a:rPr>
              <a:t>0 : type: OS, </a:t>
            </a:r>
            <a:r>
              <a:rPr lang="nl-NL" sz="400" dirty="0" err="1">
                <a:latin typeface="Courier New" panose="02070309020205020404" pitchFamily="49" charset="0"/>
                <a:cs typeface="Courier New" panose="02070309020205020404" pitchFamily="49" charset="0"/>
              </a:rPr>
              <a:t>location</a:t>
            </a:r>
            <a:r>
              <a:rPr lang="nl-NL" sz="400" dirty="0">
                <a:latin typeface="Courier New" panose="02070309020205020404" pitchFamily="49" charset="0"/>
                <a:cs typeface="Courier New" panose="02070309020205020404" pitchFamily="49" charset="0"/>
              </a:rPr>
              <a:t>:</a:t>
            </a:r>
          </a:p>
          <a:p>
            <a:pPr marL="0" indent="0">
              <a:buNone/>
            </a:pPr>
            <a:r>
              <a:rPr lang="nl-NL" sz="400" dirty="0">
                <a:latin typeface="Courier New" panose="02070309020205020404" pitchFamily="49" charset="0"/>
                <a:cs typeface="Courier New" panose="02070309020205020404" pitchFamily="49" charset="0"/>
              </a:rPr>
              <a:t>    /content/</a:t>
            </a:r>
            <a:r>
              <a:rPr lang="nl-NL" sz="400" dirty="0" err="1">
                <a:latin typeface="Courier New" panose="02070309020205020404" pitchFamily="49" charset="0"/>
                <a:cs typeface="Courier New" panose="02070309020205020404" pitchFamily="49" charset="0"/>
              </a:rPr>
              <a:t>gdrive</a:t>
            </a:r>
            <a:r>
              <a:rPr lang="nl-NL" sz="400" dirty="0">
                <a:latin typeface="Courier New" panose="02070309020205020404" pitchFamily="49" charset="0"/>
                <a:cs typeface="Courier New" panose="02070309020205020404" pitchFamily="49" charset="0"/>
              </a:rPr>
              <a:t>/</a:t>
            </a:r>
            <a:r>
              <a:rPr lang="nl-NL" sz="400" dirty="0" err="1">
                <a:latin typeface="Courier New" panose="02070309020205020404" pitchFamily="49" charset="0"/>
                <a:cs typeface="Courier New" panose="02070309020205020404" pitchFamily="49" charset="0"/>
              </a:rPr>
              <a:t>MyDrive</a:t>
            </a:r>
            <a:r>
              <a:rPr lang="nl-NL" sz="400" dirty="0">
                <a:latin typeface="Courier New" panose="02070309020205020404" pitchFamily="49" charset="0"/>
                <a:cs typeface="Courier New" panose="02070309020205020404" pitchFamily="49" charset="0"/>
              </a:rPr>
              <a:t>/Images/MUS-CTF-19-DESKTOP-001.E01</a:t>
            </a:r>
          </a:p>
          <a:p>
            <a:pPr marL="0" indent="0">
              <a:buNone/>
            </a:pPr>
            <a:r>
              <a:rPr lang="nl-NL" sz="400" dirty="0">
                <a:latin typeface="Courier New" panose="02070309020205020404" pitchFamily="49" charset="0"/>
                <a:cs typeface="Courier New" panose="02070309020205020404" pitchFamily="49" charset="0"/>
              </a:rPr>
              <a:t>  : type: EWF</a:t>
            </a:r>
          </a:p>
          <a:p>
            <a:pPr marL="0" indent="0">
              <a:buNone/>
            </a:pPr>
            <a:r>
              <a:rPr lang="nl-NL" sz="400" dirty="0">
                <a:latin typeface="Courier New" panose="02070309020205020404" pitchFamily="49" charset="0"/>
                <a:cs typeface="Courier New" panose="02070309020205020404" pitchFamily="49" charset="0"/>
              </a:rPr>
              <a:t>  : type: TSK_PARTITION, </a:t>
            </a:r>
            <a:r>
              <a:rPr lang="nl-NL" sz="400" dirty="0" err="1">
                <a:latin typeface="Courier New" panose="02070309020205020404" pitchFamily="49" charset="0"/>
                <a:cs typeface="Courier New" panose="02070309020205020404" pitchFamily="49" charset="0"/>
              </a:rPr>
              <a:t>location</a:t>
            </a:r>
            <a:r>
              <a:rPr lang="nl-NL" sz="400" dirty="0">
                <a:latin typeface="Courier New" panose="02070309020205020404" pitchFamily="49" charset="0"/>
                <a:cs typeface="Courier New" panose="02070309020205020404" pitchFamily="49" charset="0"/>
              </a:rPr>
              <a:t>: /p1, part index: 2, start offset: 0x22600000</a:t>
            </a:r>
          </a:p>
          <a:p>
            <a:pPr marL="0" indent="0">
              <a:buNone/>
            </a:pPr>
            <a:r>
              <a:rPr lang="nl-NL" sz="400" dirty="0">
                <a:latin typeface="Courier New" panose="02070309020205020404" pitchFamily="49" charset="0"/>
                <a:cs typeface="Courier New" panose="02070309020205020404" pitchFamily="49" charset="0"/>
              </a:rPr>
              <a:t>  : type: NTFS, </a:t>
            </a:r>
            <a:r>
              <a:rPr lang="nl-NL" sz="400" dirty="0" err="1">
                <a:latin typeface="Courier New" panose="02070309020205020404" pitchFamily="49" charset="0"/>
                <a:cs typeface="Courier New" panose="02070309020205020404" pitchFamily="49" charset="0"/>
              </a:rPr>
              <a:t>location</a:t>
            </a:r>
            <a:r>
              <a:rPr lang="nl-NL" sz="400" dirty="0">
                <a:latin typeface="Courier New" panose="02070309020205020404" pitchFamily="49" charset="0"/>
                <a:cs typeface="Courier New" panose="02070309020205020404" pitchFamily="49" charset="0"/>
              </a:rPr>
              <a:t>: \Windows\System32\</a:t>
            </a:r>
            <a:r>
              <a:rPr lang="nl-NL" sz="400" dirty="0" err="1">
                <a:latin typeface="Courier New" panose="02070309020205020404" pitchFamily="49" charset="0"/>
                <a:cs typeface="Courier New" panose="02070309020205020404" pitchFamily="49" charset="0"/>
              </a:rPr>
              <a:t>winevt</a:t>
            </a:r>
            <a:r>
              <a:rPr lang="nl-NL" sz="400" dirty="0">
                <a:latin typeface="Courier New" panose="02070309020205020404" pitchFamily="49" charset="0"/>
                <a:cs typeface="Courier New" panose="02070309020205020404" pitchFamily="49" charset="0"/>
              </a:rPr>
              <a:t>\Logs\</a:t>
            </a:r>
            <a:r>
              <a:rPr lang="nl-NL" sz="400" dirty="0" err="1">
                <a:latin typeface="Courier New" panose="02070309020205020404" pitchFamily="49" charset="0"/>
                <a:cs typeface="Courier New" panose="02070309020205020404" pitchFamily="49" charset="0"/>
              </a:rPr>
              <a:t>Security.evtx</a:t>
            </a:r>
            <a:r>
              <a:rPr lang="nl-NL" sz="400" dirty="0">
                <a:latin typeface="Courier New" panose="02070309020205020404" pitchFamily="49" charset="0"/>
                <a:cs typeface="Courier New" panose="02070309020205020404" pitchFamily="49" charset="0"/>
              </a:rPr>
              <a:t>, MFT</a:t>
            </a:r>
          </a:p>
          <a:p>
            <a:pPr marL="0" indent="0">
              <a:buNone/>
            </a:pP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attribute</a:t>
            </a:r>
            <a:r>
              <a:rPr lang="nl-NL" sz="400" dirty="0">
                <a:latin typeface="Courier New" panose="02070309020205020404" pitchFamily="49" charset="0"/>
                <a:cs typeface="Courier New" panose="02070309020205020404" pitchFamily="49" charset="0"/>
              </a:rPr>
              <a:t>: 2, MFT entry: 83669</a:t>
            </a:r>
          </a:p>
          <a:p>
            <a:pPr marL="0" indent="0">
              <a:buNone/>
            </a:pPr>
            <a:r>
              <a:rPr lang="nl-NL" sz="400" dirty="0">
                <a:latin typeface="Courier New" panose="02070309020205020404" pitchFamily="49" charset="0"/>
                <a:cs typeface="Courier New" panose="02070309020205020404" pitchFamily="49" charset="0"/>
              </a:rPr>
              <a:t>--------------------------------------------------------------------------------</a:t>
            </a:r>
          </a:p>
          <a:p>
            <a:pPr marL="0" indent="0">
              <a:buNone/>
            </a:pP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 Events </a:t>
            </a:r>
            <a:r>
              <a:rPr lang="nl-NL" sz="400" dirty="0" err="1">
                <a:latin typeface="Courier New" panose="02070309020205020404" pitchFamily="49" charset="0"/>
                <a:cs typeface="Courier New" panose="02070309020205020404" pitchFamily="49" charset="0"/>
              </a:rPr>
              <a:t>generated</a:t>
            </a:r>
            <a:r>
              <a:rPr lang="nl-NL" sz="400" dirty="0">
                <a:latin typeface="Courier New" panose="02070309020205020404" pitchFamily="49" charset="0"/>
                <a:cs typeface="Courier New" panose="02070309020205020404" pitchFamily="49" charset="0"/>
              </a:rPr>
              <a:t> per </a:t>
            </a:r>
            <a:r>
              <a:rPr lang="nl-NL" sz="400" dirty="0" err="1">
                <a:latin typeface="Courier New" panose="02070309020205020404" pitchFamily="49" charset="0"/>
                <a:cs typeface="Courier New" panose="02070309020205020404" pitchFamily="49" charset="0"/>
              </a:rPr>
              <a:t>parser</a:t>
            </a:r>
            <a:r>
              <a:rPr lang="nl-NL" sz="400" dirty="0">
                <a:latin typeface="Courier New" panose="02070309020205020404" pitchFamily="49" charset="0"/>
                <a:cs typeface="Courier New" panose="02070309020205020404" pitchFamily="49" charset="0"/>
              </a:rPr>
              <a:t> **************************</a:t>
            </a:r>
          </a:p>
          <a:p>
            <a:pPr marL="0" indent="0">
              <a:buNone/>
            </a:pPr>
            <a:r>
              <a:rPr lang="nl-NL" sz="400" dirty="0" err="1">
                <a:latin typeface="Courier New" panose="02070309020205020404" pitchFamily="49" charset="0"/>
                <a:cs typeface="Courier New" panose="02070309020205020404" pitchFamily="49" charset="0"/>
              </a:rPr>
              <a:t>Parser</a:t>
            </a: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plugin</a:t>
            </a:r>
            <a:r>
              <a:rPr lang="nl-NL" sz="400" dirty="0">
                <a:latin typeface="Courier New" panose="02070309020205020404" pitchFamily="49" charset="0"/>
                <a:cs typeface="Courier New" panose="02070309020205020404" pitchFamily="49" charset="0"/>
              </a:rPr>
              <a:t>) name : </a:t>
            </a:r>
            <a:r>
              <a:rPr lang="nl-NL" sz="400" dirty="0" err="1">
                <a:latin typeface="Courier New" panose="02070309020205020404" pitchFamily="49" charset="0"/>
                <a:cs typeface="Courier New" panose="02070309020205020404" pitchFamily="49" charset="0"/>
              </a:rPr>
              <a:t>Number</a:t>
            </a:r>
            <a:r>
              <a:rPr lang="nl-NL" sz="400" dirty="0">
                <a:latin typeface="Courier New" panose="02070309020205020404" pitchFamily="49" charset="0"/>
                <a:cs typeface="Courier New" panose="02070309020205020404" pitchFamily="49" charset="0"/>
              </a:rPr>
              <a:t> of events</a:t>
            </a:r>
          </a:p>
          <a:p>
            <a:pPr marL="0" indent="0">
              <a:buNone/>
            </a:pPr>
            <a:r>
              <a:rPr lang="nl-NL" sz="400" dirty="0">
                <a:latin typeface="Courier New" panose="02070309020205020404" pitchFamily="49" charset="0"/>
                <a:cs typeface="Courier New" panose="02070309020205020404" pitchFamily="49" charset="0"/>
              </a:rPr>
              <a:t>--------------------------------------------------------------------------------</a:t>
            </a:r>
          </a:p>
          <a:p>
            <a:pPr marL="0" indent="0">
              <a:buNone/>
            </a:pPr>
            <a:r>
              <a:rPr lang="nl-NL" sz="400" b="1" dirty="0">
                <a:latin typeface="Courier New" panose="02070309020205020404" pitchFamily="49" charset="0"/>
                <a:cs typeface="Courier New" panose="02070309020205020404" pitchFamily="49" charset="0"/>
              </a:rPr>
              <a:t>             </a:t>
            </a:r>
            <a:r>
              <a:rPr lang="nl-NL" sz="400" b="1" dirty="0" err="1">
                <a:latin typeface="Courier New" panose="02070309020205020404" pitchFamily="49" charset="0"/>
                <a:cs typeface="Courier New" panose="02070309020205020404" pitchFamily="49" charset="0"/>
              </a:rPr>
              <a:t>winevtx</a:t>
            </a:r>
            <a:r>
              <a:rPr lang="nl-NL" sz="400" b="1" dirty="0">
                <a:latin typeface="Courier New" panose="02070309020205020404" pitchFamily="49" charset="0"/>
                <a:cs typeface="Courier New" panose="02070309020205020404" pitchFamily="49" charset="0"/>
              </a:rPr>
              <a:t> : 29238</a:t>
            </a:r>
          </a:p>
          <a:p>
            <a:pPr marL="0" indent="0">
              <a:buNone/>
            </a:pPr>
            <a:r>
              <a:rPr lang="nl-NL" sz="400" b="1" dirty="0">
                <a:latin typeface="Courier New" panose="02070309020205020404" pitchFamily="49" charset="0"/>
                <a:cs typeface="Courier New" panose="02070309020205020404" pitchFamily="49" charset="0"/>
              </a:rPr>
              <a:t>               Total : 29238</a:t>
            </a:r>
          </a:p>
          <a:p>
            <a:pPr marL="0" indent="0">
              <a:buNone/>
            </a:pPr>
            <a:r>
              <a:rPr lang="nl-NL" sz="400" dirty="0">
                <a:latin typeface="Courier New" panose="02070309020205020404" pitchFamily="49" charset="0"/>
                <a:cs typeface="Courier New" panose="02070309020205020404" pitchFamily="49" charset="0"/>
              </a:rPr>
              <a:t>--------------------------------------------------------------------------------</a:t>
            </a:r>
          </a:p>
          <a:p>
            <a:pPr marL="0" indent="0">
              <a:buNone/>
            </a:pP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No events labels </a:t>
            </a:r>
            <a:r>
              <a:rPr lang="nl-NL" sz="400" dirty="0" err="1">
                <a:latin typeface="Courier New" panose="02070309020205020404" pitchFamily="49" charset="0"/>
                <a:cs typeface="Courier New" panose="02070309020205020404" pitchFamily="49" charset="0"/>
              </a:rPr>
              <a:t>stored</a:t>
            </a:r>
            <a:r>
              <a:rPr lang="nl-NL" sz="400" dirty="0">
                <a:latin typeface="Courier New" panose="02070309020205020404" pitchFamily="49" charset="0"/>
                <a:cs typeface="Courier New" panose="02070309020205020404" pitchFamily="49" charset="0"/>
              </a:rPr>
              <a:t>.</a:t>
            </a:r>
          </a:p>
          <a:p>
            <a:pPr marL="0" indent="0">
              <a:buNone/>
            </a:pPr>
            <a:endParaRPr lang="nl-NL" sz="400" dirty="0">
              <a:latin typeface="Courier New" panose="02070309020205020404" pitchFamily="49" charset="0"/>
              <a:cs typeface="Courier New" panose="02070309020205020404" pitchFamily="49" charset="0"/>
            </a:endParaRPr>
          </a:p>
          <a:p>
            <a:pPr marL="0" indent="0">
              <a:buNone/>
            </a:pPr>
            <a:r>
              <a:rPr lang="nl-NL" sz="400" dirty="0">
                <a:latin typeface="Courier New" panose="02070309020205020404" pitchFamily="49" charset="0"/>
                <a:cs typeface="Courier New" panose="02070309020205020404" pitchFamily="49" charset="0"/>
              </a:rPr>
              <a:t>No analysis </a:t>
            </a:r>
            <a:r>
              <a:rPr lang="nl-NL" sz="400" dirty="0" err="1">
                <a:latin typeface="Courier New" panose="02070309020205020404" pitchFamily="49" charset="0"/>
                <a:cs typeface="Courier New" panose="02070309020205020404" pitchFamily="49" charset="0"/>
              </a:rPr>
              <a:t>reports</a:t>
            </a:r>
            <a:r>
              <a:rPr lang="nl-NL" sz="400" dirty="0">
                <a:latin typeface="Courier New" panose="02070309020205020404" pitchFamily="49" charset="0"/>
                <a:cs typeface="Courier New" panose="02070309020205020404" pitchFamily="49" charset="0"/>
              </a:rPr>
              <a:t> </a:t>
            </a:r>
            <a:r>
              <a:rPr lang="nl-NL" sz="400" dirty="0" err="1">
                <a:latin typeface="Courier New" panose="02070309020205020404" pitchFamily="49" charset="0"/>
                <a:cs typeface="Courier New" panose="02070309020205020404" pitchFamily="49" charset="0"/>
              </a:rPr>
              <a:t>stored</a:t>
            </a:r>
            <a:r>
              <a:rPr lang="nl-NL" sz="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4825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639ABA-5A5C-4DD5-998D-BD09622FC343}"/>
              </a:ext>
            </a:extLst>
          </p:cNvPr>
          <p:cNvSpPr>
            <a:spLocks noGrp="1"/>
          </p:cNvSpPr>
          <p:nvPr>
            <p:ph type="title"/>
          </p:nvPr>
        </p:nvSpPr>
        <p:spPr/>
        <p:txBody>
          <a:bodyPr/>
          <a:lstStyle/>
          <a:p>
            <a:r>
              <a:rPr lang="nl-NL" dirty="0"/>
              <a:t>psort.py</a:t>
            </a:r>
          </a:p>
        </p:txBody>
      </p:sp>
      <p:sp>
        <p:nvSpPr>
          <p:cNvPr id="3" name="Tijdelijke aanduiding voor tekst 2">
            <a:extLst>
              <a:ext uri="{FF2B5EF4-FFF2-40B4-BE49-F238E27FC236}">
                <a16:creationId xmlns:a16="http://schemas.microsoft.com/office/drawing/2014/main" id="{E7255E13-E401-476D-9301-33C776F9976C}"/>
              </a:ext>
            </a:extLst>
          </p:cNvPr>
          <p:cNvSpPr>
            <a:spLocks noGrp="1"/>
          </p:cNvSpPr>
          <p:nvPr>
            <p:ph type="body" idx="1"/>
          </p:nvPr>
        </p:nvSpPr>
        <p:spPr/>
        <p:txBody>
          <a:bodyPr/>
          <a:lstStyle/>
          <a:p>
            <a:r>
              <a:rPr lang="nl-NL" dirty="0"/>
              <a:t>Step 3</a:t>
            </a:r>
          </a:p>
        </p:txBody>
      </p:sp>
      <p:graphicFrame>
        <p:nvGraphicFramePr>
          <p:cNvPr id="5" name="Diagram 4">
            <a:extLst>
              <a:ext uri="{FF2B5EF4-FFF2-40B4-BE49-F238E27FC236}">
                <a16:creationId xmlns:a16="http://schemas.microsoft.com/office/drawing/2014/main" id="{3BEA9645-8968-4F55-A5BC-3F57E6ECDC78}"/>
              </a:ext>
            </a:extLst>
          </p:cNvPr>
          <p:cNvGraphicFramePr/>
          <p:nvPr>
            <p:extLst>
              <p:ext uri="{D42A27DB-BD31-4B8C-83A1-F6EECF244321}">
                <p14:modId xmlns:p14="http://schemas.microsoft.com/office/powerpoint/2010/main" val="3396412943"/>
              </p:ext>
            </p:extLst>
          </p:nvPr>
        </p:nvGraphicFramePr>
        <p:xfrm>
          <a:off x="2570705" y="596336"/>
          <a:ext cx="4075616" cy="2717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7164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8344E668-A2B6-4279-99F6-6939DC6613E0}"/>
              </a:ext>
            </a:extLst>
          </p:cNvPr>
          <p:cNvSpPr>
            <a:spLocks noGrp="1"/>
          </p:cNvSpPr>
          <p:nvPr>
            <p:ph idx="1"/>
          </p:nvPr>
        </p:nvSpPr>
        <p:spPr/>
        <p:txBody>
          <a:bodyPr/>
          <a:lstStyle/>
          <a:p>
            <a:r>
              <a:rPr lang="en-US" dirty="0"/>
              <a:t>Backend Work horse</a:t>
            </a:r>
          </a:p>
          <a:p>
            <a:r>
              <a:rPr lang="en-US" dirty="0"/>
              <a:t>Deduping</a:t>
            </a:r>
          </a:p>
          <a:p>
            <a:r>
              <a:rPr lang="en-US" dirty="0"/>
              <a:t>Filtering – This is key to using the tool effectively</a:t>
            </a:r>
          </a:p>
          <a:p>
            <a:r>
              <a:rPr lang="en-US" dirty="0"/>
              <a:t>Analysis – Can be used to update the database and then filter on the updates</a:t>
            </a:r>
          </a:p>
          <a:p>
            <a:r>
              <a:rPr lang="en-US" dirty="0"/>
              <a:t>Most basic command format:</a:t>
            </a:r>
          </a:p>
          <a:p>
            <a:pPr lvl="1"/>
            <a:r>
              <a:rPr lang="en-US" dirty="0"/>
              <a:t>Psort.py –w OUTPUT INPUT</a:t>
            </a:r>
          </a:p>
          <a:p>
            <a:pPr lvl="1"/>
            <a:r>
              <a:rPr lang="en-US" dirty="0"/>
              <a:t>Osort.py –w win10_security_evtx.csv win10_security_evtx.plaso</a:t>
            </a:r>
            <a:endParaRPr lang="nl-NL" dirty="0"/>
          </a:p>
        </p:txBody>
      </p:sp>
      <p:sp>
        <p:nvSpPr>
          <p:cNvPr id="2" name="Titel 1">
            <a:extLst>
              <a:ext uri="{FF2B5EF4-FFF2-40B4-BE49-F238E27FC236}">
                <a16:creationId xmlns:a16="http://schemas.microsoft.com/office/drawing/2014/main" id="{FA73A8B1-ACF3-42D8-BB8F-05FD47536D02}"/>
              </a:ext>
            </a:extLst>
          </p:cNvPr>
          <p:cNvSpPr>
            <a:spLocks noGrp="1"/>
          </p:cNvSpPr>
          <p:nvPr>
            <p:ph type="title"/>
          </p:nvPr>
        </p:nvSpPr>
        <p:spPr/>
        <p:txBody>
          <a:bodyPr/>
          <a:lstStyle/>
          <a:p>
            <a:r>
              <a:rPr lang="nl-NL" dirty="0"/>
              <a:t>Psort.py filtering</a:t>
            </a:r>
          </a:p>
        </p:txBody>
      </p:sp>
    </p:spTree>
    <p:extLst>
      <p:ext uri="{BB962C8B-B14F-4D97-AF65-F5344CB8AC3E}">
        <p14:creationId xmlns:p14="http://schemas.microsoft.com/office/powerpoint/2010/main" val="2994668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5E840B0-2B5B-48EF-BB7D-CA681778693F}"/>
              </a:ext>
            </a:extLst>
          </p:cNvPr>
          <p:cNvSpPr>
            <a:spLocks noGrp="1"/>
          </p:cNvSpPr>
          <p:nvPr>
            <p:ph idx="1"/>
          </p:nvPr>
        </p:nvSpPr>
        <p:spPr/>
        <p:txBody>
          <a:bodyPr/>
          <a:lstStyle/>
          <a:p>
            <a:pPr marL="0" indent="0">
              <a:buNone/>
            </a:pPr>
            <a:r>
              <a:rPr lang="nl-NL" sz="1050" b="1" dirty="0" err="1">
                <a:latin typeface="Courier New" panose="02070309020205020404" pitchFamily="49" charset="0"/>
                <a:cs typeface="Courier New" panose="02070309020205020404" pitchFamily="49" charset="0"/>
              </a:rPr>
              <a:t>usage</a:t>
            </a:r>
            <a:r>
              <a:rPr lang="nl-NL" sz="1050" b="1" dirty="0">
                <a:latin typeface="Courier New" panose="02070309020205020404" pitchFamily="49" charset="0"/>
                <a:cs typeface="Courier New" panose="02070309020205020404" pitchFamily="49" charset="0"/>
              </a:rPr>
              <a:t>: psort.py [-h] [--</a:t>
            </a:r>
            <a:r>
              <a:rPr lang="nl-NL" sz="1050" b="1" dirty="0" err="1">
                <a:latin typeface="Courier New" panose="02070309020205020404" pitchFamily="49" charset="0"/>
                <a:cs typeface="Courier New" panose="02070309020205020404" pitchFamily="49" charset="0"/>
              </a:rPr>
              <a:t>troubles</a:t>
            </a:r>
            <a:r>
              <a:rPr lang="nl-NL" sz="1050" b="1" dirty="0">
                <a:latin typeface="Courier New" panose="02070309020205020404" pitchFamily="49" charset="0"/>
                <a:cs typeface="Courier New" panose="02070309020205020404" pitchFamily="49" charset="0"/>
              </a:rPr>
              <a:t>] [-V] </a:t>
            </a:r>
            <a:r>
              <a:rPr lang="nl-NL" sz="1050" b="1" dirty="0">
                <a:highlight>
                  <a:srgbClr val="FFFF00"/>
                </a:highlight>
                <a:latin typeface="Courier New" panose="02070309020205020404" pitchFamily="49" charset="0"/>
                <a:cs typeface="Courier New" panose="02070309020205020404" pitchFamily="49" charset="0"/>
              </a:rPr>
              <a:t>[--analysis PLUGIN_LIST]</a:t>
            </a:r>
          </a:p>
          <a:p>
            <a:pPr marL="0" indent="0">
              <a:buNone/>
            </a:pPr>
            <a:r>
              <a:rPr lang="nl-NL" sz="1050" b="1" dirty="0">
                <a:latin typeface="Courier New" panose="02070309020205020404" pitchFamily="49" charset="0"/>
                <a:cs typeface="Courier New" panose="02070309020205020404" pitchFamily="49" charset="0"/>
              </a:rPr>
              <a:t>                [--</a:t>
            </a:r>
            <a:r>
              <a:rPr lang="nl-NL" sz="1050" b="1" dirty="0" err="1">
                <a:latin typeface="Courier New" panose="02070309020205020404" pitchFamily="49" charset="0"/>
                <a:cs typeface="Courier New" panose="02070309020205020404" pitchFamily="49" charset="0"/>
              </a:rPr>
              <a:t>process_memory_limit</a:t>
            </a:r>
            <a:r>
              <a:rPr lang="nl-NL" sz="1050" b="1" dirty="0">
                <a:latin typeface="Courier New" panose="02070309020205020404" pitchFamily="49" charset="0"/>
                <a:cs typeface="Courier New" panose="02070309020205020404" pitchFamily="49" charset="0"/>
              </a:rPr>
              <a:t> SIZE]</a:t>
            </a:r>
          </a:p>
          <a:p>
            <a:pPr marL="0" indent="0">
              <a:buNone/>
            </a:pPr>
            <a:r>
              <a:rPr lang="nl-NL" sz="1050" b="1" dirty="0">
                <a:latin typeface="Courier New" panose="02070309020205020404" pitchFamily="49" charset="0"/>
                <a:cs typeface="Courier New" panose="02070309020205020404" pitchFamily="49" charset="0"/>
              </a:rPr>
              <a:t>                [--</a:t>
            </a:r>
            <a:r>
              <a:rPr lang="nl-NL" sz="1050" b="1" dirty="0" err="1">
                <a:latin typeface="Courier New" panose="02070309020205020404" pitchFamily="49" charset="0"/>
                <a:cs typeface="Courier New" panose="02070309020205020404" pitchFamily="49" charset="0"/>
              </a:rPr>
              <a:t>temporary_directory</a:t>
            </a:r>
            <a:r>
              <a:rPr lang="nl-NL" sz="1050" b="1" dirty="0">
                <a:latin typeface="Courier New" panose="02070309020205020404" pitchFamily="49" charset="0"/>
                <a:cs typeface="Courier New" panose="02070309020205020404" pitchFamily="49" charset="0"/>
              </a:rPr>
              <a:t> DIRECTORY] [--</a:t>
            </a:r>
            <a:r>
              <a:rPr lang="nl-NL" sz="1050" b="1" dirty="0" err="1">
                <a:latin typeface="Courier New" panose="02070309020205020404" pitchFamily="49" charset="0"/>
                <a:cs typeface="Courier New" panose="02070309020205020404" pitchFamily="49" charset="0"/>
              </a:rPr>
              <a:t>worker_memory_limit</a:t>
            </a:r>
            <a:r>
              <a:rPr lang="nl-NL" sz="1050" b="1" dirty="0">
                <a:latin typeface="Courier New" panose="02070309020205020404" pitchFamily="49" charset="0"/>
                <a:cs typeface="Courier New" panose="02070309020205020404" pitchFamily="49" charset="0"/>
              </a:rPr>
              <a:t> SIZE]</a:t>
            </a:r>
          </a:p>
          <a:p>
            <a:pPr marL="0" indent="0">
              <a:buNone/>
            </a:pPr>
            <a:r>
              <a:rPr lang="nl-NL" sz="1050" b="1" dirty="0">
                <a:latin typeface="Courier New" panose="02070309020205020404" pitchFamily="49" charset="0"/>
                <a:cs typeface="Courier New" panose="02070309020205020404" pitchFamily="49" charset="0"/>
              </a:rPr>
              <a:t>                [--</a:t>
            </a:r>
            <a:r>
              <a:rPr lang="nl-NL" sz="1050" b="1" dirty="0" err="1">
                <a:latin typeface="Courier New" panose="02070309020205020404" pitchFamily="49" charset="0"/>
                <a:cs typeface="Courier New" panose="02070309020205020404" pitchFamily="49" charset="0"/>
              </a:rPr>
              <a:t>worker_timeout</a:t>
            </a:r>
            <a:r>
              <a:rPr lang="nl-NL" sz="1050" b="1" dirty="0">
                <a:latin typeface="Courier New" panose="02070309020205020404" pitchFamily="49" charset="0"/>
                <a:cs typeface="Courier New" panose="02070309020205020404" pitchFamily="49" charset="0"/>
              </a:rPr>
              <a:t> MINUTES] [--logfile FILENAME] [-d] [-q] [-u]</a:t>
            </a:r>
          </a:p>
          <a:p>
            <a:pPr marL="0" indent="0">
              <a:buNone/>
            </a:pPr>
            <a:r>
              <a:rPr lang="nl-NL" sz="1050" b="1" dirty="0">
                <a:latin typeface="Courier New" panose="02070309020205020404" pitchFamily="49" charset="0"/>
                <a:cs typeface="Courier New" panose="02070309020205020404" pitchFamily="49" charset="0"/>
              </a:rPr>
              <a:t>                [--</a:t>
            </a:r>
            <a:r>
              <a:rPr lang="nl-NL" sz="1050" b="1" dirty="0" err="1">
                <a:latin typeface="Courier New" panose="02070309020205020404" pitchFamily="49" charset="0"/>
                <a:cs typeface="Courier New" panose="02070309020205020404" pitchFamily="49" charset="0"/>
              </a:rPr>
              <a:t>status_view</a:t>
            </a:r>
            <a:r>
              <a:rPr lang="nl-NL" sz="1050" b="1" dirty="0">
                <a:latin typeface="Courier New" panose="02070309020205020404" pitchFamily="49" charset="0"/>
                <a:cs typeface="Courier New" panose="02070309020205020404" pitchFamily="49" charset="0"/>
              </a:rPr>
              <a:t> TYPE] [--slice DATE_TIME]</a:t>
            </a:r>
          </a:p>
          <a:p>
            <a:pPr marL="0" indent="0">
              <a:buNone/>
            </a:pPr>
            <a:r>
              <a:rPr lang="nl-NL" sz="1050" b="1" dirty="0">
                <a:latin typeface="Courier New" panose="02070309020205020404" pitchFamily="49" charset="0"/>
                <a:cs typeface="Courier New" panose="02070309020205020404" pitchFamily="49" charset="0"/>
              </a:rPr>
              <a:t>                </a:t>
            </a:r>
            <a:r>
              <a:rPr lang="nl-NL" sz="1050" b="1" dirty="0">
                <a:highlight>
                  <a:srgbClr val="FFFF00"/>
                </a:highlight>
                <a:latin typeface="Courier New" panose="02070309020205020404" pitchFamily="49" charset="0"/>
                <a:cs typeface="Courier New" panose="02070309020205020404" pitchFamily="49" charset="0"/>
              </a:rPr>
              <a:t>[--</a:t>
            </a:r>
            <a:r>
              <a:rPr lang="nl-NL" sz="1050" b="1" dirty="0" err="1">
                <a:highlight>
                  <a:srgbClr val="FFFF00"/>
                </a:highlight>
                <a:latin typeface="Courier New" panose="02070309020205020404" pitchFamily="49" charset="0"/>
                <a:cs typeface="Courier New" panose="02070309020205020404" pitchFamily="49" charset="0"/>
              </a:rPr>
              <a:t>slice_size</a:t>
            </a:r>
            <a:r>
              <a:rPr lang="nl-NL" sz="1050" b="1" dirty="0">
                <a:highlight>
                  <a:srgbClr val="FFFF00"/>
                </a:highlight>
                <a:latin typeface="Courier New" panose="02070309020205020404" pitchFamily="49" charset="0"/>
                <a:cs typeface="Courier New" panose="02070309020205020404" pitchFamily="49" charset="0"/>
              </a:rPr>
              <a:t> SLICE_SIZE] [--</a:t>
            </a:r>
            <a:r>
              <a:rPr lang="nl-NL" sz="1050" b="1" dirty="0" err="1">
                <a:highlight>
                  <a:srgbClr val="FFFF00"/>
                </a:highlight>
                <a:latin typeface="Courier New" panose="02070309020205020404" pitchFamily="49" charset="0"/>
                <a:cs typeface="Courier New" panose="02070309020205020404" pitchFamily="49" charset="0"/>
              </a:rPr>
              <a:t>slicer</a:t>
            </a:r>
            <a:r>
              <a:rPr lang="nl-NL" sz="1050" b="1" dirty="0">
                <a:highlight>
                  <a:srgbClr val="FFFF00"/>
                </a:highlight>
                <a:latin typeface="Courier New" panose="02070309020205020404" pitchFamily="49" charset="0"/>
                <a:cs typeface="Courier New" panose="02070309020205020404" pitchFamily="49" charset="0"/>
              </a:rPr>
              <a:t>]</a:t>
            </a:r>
            <a:r>
              <a:rPr lang="nl-NL" sz="1050" b="1" dirty="0">
                <a:latin typeface="Courier New" panose="02070309020205020404" pitchFamily="49" charset="0"/>
                <a:cs typeface="Courier New" panose="02070309020205020404" pitchFamily="49" charset="0"/>
              </a:rPr>
              <a:t> [--data PATH] [-a]</a:t>
            </a:r>
          </a:p>
          <a:p>
            <a:pPr marL="0" indent="0">
              <a:buNone/>
            </a:pPr>
            <a:r>
              <a:rPr lang="nl-NL" sz="1050" b="1" dirty="0">
                <a:latin typeface="Courier New" panose="02070309020205020404" pitchFamily="49" charset="0"/>
                <a:cs typeface="Courier New" panose="02070309020205020404" pitchFamily="49" charset="0"/>
              </a:rPr>
              <a:t>                [--</a:t>
            </a:r>
            <a:r>
              <a:rPr lang="nl-NL" sz="1050" b="1" dirty="0" err="1">
                <a:latin typeface="Courier New" panose="02070309020205020404" pitchFamily="49" charset="0"/>
                <a:cs typeface="Courier New" panose="02070309020205020404" pitchFamily="49" charset="0"/>
              </a:rPr>
              <a:t>language</a:t>
            </a:r>
            <a:r>
              <a:rPr lang="nl-NL" sz="1050" b="1" dirty="0">
                <a:latin typeface="Courier New" panose="02070309020205020404" pitchFamily="49" charset="0"/>
                <a:cs typeface="Courier New" panose="02070309020205020404" pitchFamily="49" charset="0"/>
              </a:rPr>
              <a:t> LANGUAGE] [--</a:t>
            </a:r>
            <a:r>
              <a:rPr lang="nl-NL" sz="1050" b="1" dirty="0" err="1">
                <a:latin typeface="Courier New" panose="02070309020205020404" pitchFamily="49" charset="0"/>
                <a:cs typeface="Courier New" panose="02070309020205020404" pitchFamily="49" charset="0"/>
              </a:rPr>
              <a:t>dynamic_time</a:t>
            </a:r>
            <a:r>
              <a:rPr lang="nl-NL" sz="1050" b="1" dirty="0">
                <a:latin typeface="Courier New" panose="02070309020205020404" pitchFamily="49" charset="0"/>
                <a:cs typeface="Courier New" panose="02070309020205020404" pitchFamily="49" charset="0"/>
              </a:rPr>
              <a:t>]</a:t>
            </a:r>
          </a:p>
          <a:p>
            <a:pPr marL="0" indent="0">
              <a:buNone/>
            </a:pPr>
            <a:r>
              <a:rPr lang="nl-NL" sz="1050" b="1" dirty="0">
                <a:latin typeface="Courier New" panose="02070309020205020404" pitchFamily="49" charset="0"/>
                <a:cs typeface="Courier New" panose="02070309020205020404" pitchFamily="49" charset="0"/>
              </a:rPr>
              <a:t>                [--</a:t>
            </a:r>
            <a:r>
              <a:rPr lang="nl-NL" sz="1050" b="1" dirty="0" err="1">
                <a:latin typeface="Courier New" panose="02070309020205020404" pitchFamily="49" charset="0"/>
                <a:cs typeface="Courier New" panose="02070309020205020404" pitchFamily="49" charset="0"/>
              </a:rPr>
              <a:t>output_time_zone</a:t>
            </a:r>
            <a:r>
              <a:rPr lang="nl-NL" sz="1050" b="1" dirty="0">
                <a:latin typeface="Courier New" panose="02070309020205020404" pitchFamily="49" charset="0"/>
                <a:cs typeface="Courier New" panose="02070309020205020404" pitchFamily="49" charset="0"/>
              </a:rPr>
              <a:t> TIME_ZONE] </a:t>
            </a:r>
            <a:r>
              <a:rPr lang="nl-NL" sz="1050" b="1" dirty="0">
                <a:highlight>
                  <a:srgbClr val="FFFF00"/>
                </a:highlight>
                <a:latin typeface="Courier New" panose="02070309020205020404" pitchFamily="49" charset="0"/>
                <a:cs typeface="Courier New" panose="02070309020205020404" pitchFamily="49" charset="0"/>
              </a:rPr>
              <a:t>[-o FORMAT] </a:t>
            </a:r>
            <a:r>
              <a:rPr lang="nl-NL" sz="1050" b="1" dirty="0">
                <a:latin typeface="Courier New" panose="02070309020205020404" pitchFamily="49" charset="0"/>
                <a:cs typeface="Courier New" panose="02070309020205020404" pitchFamily="49" charset="0"/>
              </a:rPr>
              <a:t>[-w OUTPUT_FILE]</a:t>
            </a:r>
          </a:p>
          <a:p>
            <a:pPr marL="0" indent="0">
              <a:buNone/>
            </a:pPr>
            <a:r>
              <a:rPr lang="nl-NL" sz="1050" b="1" dirty="0">
                <a:latin typeface="Courier New" panose="02070309020205020404" pitchFamily="49" charset="0"/>
                <a:cs typeface="Courier New" panose="02070309020205020404" pitchFamily="49" charset="0"/>
              </a:rPr>
              <a:t>                </a:t>
            </a:r>
            <a:r>
              <a:rPr lang="nl-NL" sz="1050" b="1" dirty="0">
                <a:highlight>
                  <a:srgbClr val="FFFF00"/>
                </a:highlight>
                <a:latin typeface="Courier New" panose="02070309020205020404" pitchFamily="49" charset="0"/>
                <a:cs typeface="Courier New" panose="02070309020205020404" pitchFamily="49" charset="0"/>
              </a:rPr>
              <a:t>[--fields FIELDS] [--</a:t>
            </a:r>
            <a:r>
              <a:rPr lang="nl-NL" sz="1050" b="1" dirty="0" err="1">
                <a:highlight>
                  <a:srgbClr val="FFFF00"/>
                </a:highlight>
                <a:latin typeface="Courier New" panose="02070309020205020404" pitchFamily="49" charset="0"/>
                <a:cs typeface="Courier New" panose="02070309020205020404" pitchFamily="49" charset="0"/>
              </a:rPr>
              <a:t>additional_fields</a:t>
            </a:r>
            <a:r>
              <a:rPr lang="nl-NL" sz="1050" b="1" dirty="0">
                <a:highlight>
                  <a:srgbClr val="FFFF00"/>
                </a:highlight>
                <a:latin typeface="Courier New" panose="02070309020205020404" pitchFamily="49" charset="0"/>
                <a:cs typeface="Courier New" panose="02070309020205020404" pitchFamily="49" charset="0"/>
              </a:rPr>
              <a:t> ADDITIONAL_FIELDS]</a:t>
            </a:r>
          </a:p>
          <a:p>
            <a:pPr marL="0" indent="0">
              <a:buNone/>
            </a:pPr>
            <a:r>
              <a:rPr lang="nl-NL" sz="1050" b="1" dirty="0">
                <a:latin typeface="Courier New" panose="02070309020205020404" pitchFamily="49" charset="0"/>
                <a:cs typeface="Courier New" panose="02070309020205020404" pitchFamily="49" charset="0"/>
              </a:rPr>
              <a:t>                [--</a:t>
            </a:r>
            <a:r>
              <a:rPr lang="nl-NL" sz="1050" b="1" dirty="0" err="1">
                <a:latin typeface="Courier New" panose="02070309020205020404" pitchFamily="49" charset="0"/>
                <a:cs typeface="Courier New" panose="02070309020205020404" pitchFamily="49" charset="0"/>
              </a:rPr>
              <a:t>profilers</a:t>
            </a:r>
            <a:r>
              <a:rPr lang="nl-NL" sz="1050" b="1" dirty="0">
                <a:latin typeface="Courier New" panose="02070309020205020404" pitchFamily="49" charset="0"/>
                <a:cs typeface="Courier New" panose="02070309020205020404" pitchFamily="49" charset="0"/>
              </a:rPr>
              <a:t> PROFILERS_LIST] [--</a:t>
            </a:r>
            <a:r>
              <a:rPr lang="nl-NL" sz="1050" b="1" dirty="0" err="1">
                <a:latin typeface="Courier New" panose="02070309020205020404" pitchFamily="49" charset="0"/>
                <a:cs typeface="Courier New" panose="02070309020205020404" pitchFamily="49" charset="0"/>
              </a:rPr>
              <a:t>profiling_directory</a:t>
            </a:r>
            <a:r>
              <a:rPr lang="nl-NL" sz="1050" b="1" dirty="0">
                <a:latin typeface="Courier New" panose="02070309020205020404" pitchFamily="49" charset="0"/>
                <a:cs typeface="Courier New" panose="02070309020205020404" pitchFamily="49" charset="0"/>
              </a:rPr>
              <a:t> DIRECTORY]</a:t>
            </a:r>
          </a:p>
          <a:p>
            <a:pPr marL="0" indent="0">
              <a:buNone/>
            </a:pPr>
            <a:r>
              <a:rPr lang="nl-NL" sz="1050" b="1" dirty="0">
                <a:latin typeface="Courier New" panose="02070309020205020404" pitchFamily="49" charset="0"/>
                <a:cs typeface="Courier New" panose="02070309020205020404" pitchFamily="49" charset="0"/>
              </a:rPr>
              <a:t>                [--</a:t>
            </a:r>
            <a:r>
              <a:rPr lang="nl-NL" sz="1050" b="1" dirty="0" err="1">
                <a:latin typeface="Courier New" panose="02070309020205020404" pitchFamily="49" charset="0"/>
                <a:cs typeface="Courier New" panose="02070309020205020404" pitchFamily="49" charset="0"/>
              </a:rPr>
              <a:t>profiling_sample_rate</a:t>
            </a:r>
            <a:r>
              <a:rPr lang="nl-NL" sz="1050" b="1" dirty="0">
                <a:latin typeface="Courier New" panose="02070309020205020404" pitchFamily="49" charset="0"/>
                <a:cs typeface="Courier New" panose="02070309020205020404" pitchFamily="49" charset="0"/>
              </a:rPr>
              <a:t> SAMPLE_RATE]</a:t>
            </a:r>
          </a:p>
          <a:p>
            <a:pPr marL="0" indent="0">
              <a:buNone/>
            </a:pPr>
            <a:r>
              <a:rPr lang="nl-NL" sz="1050" b="1" dirty="0">
                <a:latin typeface="Courier New" panose="02070309020205020404" pitchFamily="49" charset="0"/>
                <a:cs typeface="Courier New" panose="02070309020205020404" pitchFamily="49" charset="0"/>
              </a:rPr>
              <a:t>                [PATH] </a:t>
            </a:r>
            <a:r>
              <a:rPr lang="nl-NL" sz="1050" b="1" dirty="0">
                <a:highlight>
                  <a:srgbClr val="FFFF00"/>
                </a:highlight>
                <a:latin typeface="Courier New" panose="02070309020205020404" pitchFamily="49" charset="0"/>
                <a:cs typeface="Courier New" panose="02070309020205020404" pitchFamily="49" charset="0"/>
              </a:rPr>
              <a:t>[FILTER]</a:t>
            </a:r>
          </a:p>
          <a:p>
            <a:pPr marL="0" indent="0">
              <a:buNone/>
            </a:pPr>
            <a:endParaRPr lang="nl-NL" sz="1050" b="1" dirty="0">
              <a:highlight>
                <a:srgbClr val="FFFF00"/>
              </a:highlight>
              <a:latin typeface="Courier New" panose="02070309020205020404" pitchFamily="49" charset="0"/>
              <a:cs typeface="Courier New" panose="02070309020205020404" pitchFamily="49" charset="0"/>
            </a:endParaRPr>
          </a:p>
          <a:p>
            <a:r>
              <a:rPr lang="nl-NL" dirty="0">
                <a:cs typeface="Courier New" panose="02070309020205020404" pitchFamily="49" charset="0"/>
              </a:rPr>
              <a:t>We </a:t>
            </a:r>
            <a:r>
              <a:rPr lang="nl-NL" dirty="0" err="1">
                <a:cs typeface="Courier New" panose="02070309020205020404" pitchFamily="49" charset="0"/>
              </a:rPr>
              <a:t>demonstrate</a:t>
            </a:r>
            <a:r>
              <a:rPr lang="nl-NL" dirty="0">
                <a:cs typeface="Courier New" panose="02070309020205020404" pitchFamily="49" charset="0"/>
              </a:rPr>
              <a:t> </a:t>
            </a:r>
            <a:r>
              <a:rPr lang="nl-NL" dirty="0" err="1">
                <a:cs typeface="Courier New" panose="02070309020205020404" pitchFamily="49" charset="0"/>
              </a:rPr>
              <a:t>some</a:t>
            </a:r>
            <a:r>
              <a:rPr lang="nl-NL" dirty="0">
                <a:cs typeface="Courier New" panose="02070309020205020404" pitchFamily="49" charset="0"/>
              </a:rPr>
              <a:t> </a:t>
            </a:r>
            <a:r>
              <a:rPr lang="nl-NL" dirty="0" err="1">
                <a:cs typeface="Courier New" panose="02070309020205020404" pitchFamily="49" charset="0"/>
              </a:rPr>
              <a:t>uses</a:t>
            </a:r>
            <a:r>
              <a:rPr lang="nl-NL" dirty="0">
                <a:cs typeface="Courier New" panose="02070309020205020404" pitchFamily="49" charset="0"/>
              </a:rPr>
              <a:t> of Psort.py in </a:t>
            </a:r>
            <a:r>
              <a:rPr lang="nl-NL" dirty="0" err="1">
                <a:cs typeface="Courier New" panose="02070309020205020404" pitchFamily="49" charset="0"/>
              </a:rPr>
              <a:t>Colab</a:t>
            </a:r>
            <a:endParaRPr lang="nl-NL" dirty="0">
              <a:cs typeface="Courier New" panose="02070309020205020404" pitchFamily="49" charset="0"/>
            </a:endParaRPr>
          </a:p>
        </p:txBody>
      </p:sp>
      <p:sp>
        <p:nvSpPr>
          <p:cNvPr id="3" name="Titel 2">
            <a:extLst>
              <a:ext uri="{FF2B5EF4-FFF2-40B4-BE49-F238E27FC236}">
                <a16:creationId xmlns:a16="http://schemas.microsoft.com/office/drawing/2014/main" id="{4B479493-9C11-4763-ABDB-DD37F5632D73}"/>
              </a:ext>
            </a:extLst>
          </p:cNvPr>
          <p:cNvSpPr>
            <a:spLocks noGrp="1"/>
          </p:cNvSpPr>
          <p:nvPr>
            <p:ph type="title"/>
          </p:nvPr>
        </p:nvSpPr>
        <p:spPr/>
        <p:txBody>
          <a:bodyPr/>
          <a:lstStyle/>
          <a:p>
            <a:r>
              <a:rPr lang="nl-NL" dirty="0"/>
              <a:t>Psort.py: </a:t>
            </a:r>
            <a:r>
              <a:rPr lang="nl-NL" dirty="0" err="1"/>
              <a:t>usage</a:t>
            </a:r>
            <a:endParaRPr lang="nl-NL" dirty="0"/>
          </a:p>
        </p:txBody>
      </p:sp>
    </p:spTree>
    <p:extLst>
      <p:ext uri="{BB962C8B-B14F-4D97-AF65-F5344CB8AC3E}">
        <p14:creationId xmlns:p14="http://schemas.microsoft.com/office/powerpoint/2010/main" val="177836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C6E40479-FE28-4E83-B039-47DAC3B5206F}"/>
              </a:ext>
            </a:extLst>
          </p:cNvPr>
          <p:cNvSpPr>
            <a:spLocks noGrp="1"/>
          </p:cNvSpPr>
          <p:nvPr>
            <p:ph idx="1"/>
          </p:nvPr>
        </p:nvSpPr>
        <p:spPr/>
        <p:txBody>
          <a:bodyPr/>
          <a:lstStyle/>
          <a:p>
            <a:pPr marL="0" indent="0">
              <a:buNone/>
            </a:pPr>
            <a:r>
              <a:rPr lang="nl-NL" sz="1000" b="1" dirty="0">
                <a:latin typeface="Courier New" panose="02070309020205020404" pitchFamily="49" charset="0"/>
                <a:cs typeface="Courier New" panose="02070309020205020404" pitchFamily="49" charset="0"/>
              </a:rPr>
              <a:t>******************************** Output Modules ********************************</a:t>
            </a:r>
          </a:p>
          <a:p>
            <a:pPr marL="0" indent="0">
              <a:buNone/>
            </a:pPr>
            <a:r>
              <a:rPr lang="nl-NL" sz="1000" b="1" dirty="0">
                <a:latin typeface="Courier New" panose="02070309020205020404" pitchFamily="49" charset="0"/>
                <a:cs typeface="Courier New" panose="02070309020205020404" pitchFamily="49" charset="0"/>
              </a:rPr>
              <a:t>      Name : </a:t>
            </a:r>
            <a:r>
              <a:rPr lang="nl-NL" sz="1000" b="1" dirty="0" err="1">
                <a:latin typeface="Courier New" panose="02070309020205020404" pitchFamily="49" charset="0"/>
                <a:cs typeface="Courier New" panose="02070309020205020404" pitchFamily="49" charset="0"/>
              </a:rPr>
              <a:t>Description</a:t>
            </a:r>
            <a:endParaRPr lang="nl-NL" sz="1000" b="1" dirty="0">
              <a:latin typeface="Courier New" panose="02070309020205020404" pitchFamily="49" charset="0"/>
              <a:cs typeface="Courier New" panose="02070309020205020404" pitchFamily="49" charset="0"/>
            </a:endParaRPr>
          </a:p>
          <a:p>
            <a:pPr marL="0" indent="0">
              <a:buNone/>
            </a:pPr>
            <a:r>
              <a:rPr lang="nl-NL" sz="1000" b="1" dirty="0">
                <a:latin typeface="Courier New" panose="02070309020205020404" pitchFamily="49" charset="0"/>
                <a:cs typeface="Courier New" panose="02070309020205020404" pitchFamily="49" charset="0"/>
              </a:rPr>
              <a:t>--------------------------------------------------------------------------------</a:t>
            </a:r>
          </a:p>
          <a:p>
            <a:pPr marL="0" indent="0">
              <a:buNone/>
            </a:pPr>
            <a:r>
              <a:rPr lang="nl-NL" sz="1000" b="1" dirty="0">
                <a:highlight>
                  <a:srgbClr val="FFFF00"/>
                </a:highlight>
                <a:latin typeface="Courier New" panose="02070309020205020404" pitchFamily="49" charset="0"/>
                <a:cs typeface="Courier New" panose="02070309020205020404" pitchFamily="49" charset="0"/>
              </a:rPr>
              <a:t>   </a:t>
            </a:r>
            <a:r>
              <a:rPr lang="nl-NL" sz="1000" b="1" dirty="0" err="1">
                <a:highlight>
                  <a:srgbClr val="FFFF00"/>
                </a:highlight>
                <a:latin typeface="Courier New" panose="02070309020205020404" pitchFamily="49" charset="0"/>
                <a:cs typeface="Courier New" panose="02070309020205020404" pitchFamily="49" charset="0"/>
              </a:rPr>
              <a:t>dynamic</a:t>
            </a:r>
            <a:r>
              <a:rPr lang="nl-NL" sz="1000" b="1" dirty="0">
                <a:highlight>
                  <a:srgbClr val="FFFF00"/>
                </a:highlight>
                <a:latin typeface="Courier New" panose="02070309020205020404" pitchFamily="49" charset="0"/>
                <a:cs typeface="Courier New" panose="02070309020205020404" pitchFamily="49" charset="0"/>
              </a:rPr>
              <a:t> : </a:t>
            </a:r>
            <a:r>
              <a:rPr lang="nl-NL" sz="1000" b="1" dirty="0" err="1">
                <a:highlight>
                  <a:srgbClr val="FFFF00"/>
                </a:highlight>
                <a:latin typeface="Courier New" panose="02070309020205020404" pitchFamily="49" charset="0"/>
                <a:cs typeface="Courier New" panose="02070309020205020404" pitchFamily="49" charset="0"/>
              </a:rPr>
              <a:t>Dynamic</a:t>
            </a:r>
            <a:r>
              <a:rPr lang="nl-NL" sz="1000" b="1" dirty="0">
                <a:highlight>
                  <a:srgbClr val="FFFF00"/>
                </a:highlight>
                <a:latin typeface="Courier New" panose="02070309020205020404" pitchFamily="49" charset="0"/>
                <a:cs typeface="Courier New" panose="02070309020205020404" pitchFamily="49" charset="0"/>
              </a:rPr>
              <a:t> </a:t>
            </a:r>
            <a:r>
              <a:rPr lang="nl-NL" sz="1000" b="1" dirty="0" err="1">
                <a:highlight>
                  <a:srgbClr val="FFFF00"/>
                </a:highlight>
                <a:latin typeface="Courier New" panose="02070309020205020404" pitchFamily="49" charset="0"/>
                <a:cs typeface="Courier New" panose="02070309020205020404" pitchFamily="49" charset="0"/>
              </a:rPr>
              <a:t>selection</a:t>
            </a:r>
            <a:r>
              <a:rPr lang="nl-NL" sz="1000" b="1" dirty="0">
                <a:highlight>
                  <a:srgbClr val="FFFF00"/>
                </a:highlight>
                <a:latin typeface="Courier New" panose="02070309020205020404" pitchFamily="49" charset="0"/>
                <a:cs typeface="Courier New" panose="02070309020205020404" pitchFamily="49" charset="0"/>
              </a:rPr>
              <a:t> of fields </a:t>
            </a:r>
            <a:r>
              <a:rPr lang="nl-NL" sz="1000" b="1" dirty="0" err="1">
                <a:highlight>
                  <a:srgbClr val="FFFF00"/>
                </a:highlight>
                <a:latin typeface="Courier New" panose="02070309020205020404" pitchFamily="49" charset="0"/>
                <a:cs typeface="Courier New" panose="02070309020205020404" pitchFamily="49" charset="0"/>
              </a:rPr>
              <a:t>for</a:t>
            </a:r>
            <a:r>
              <a:rPr lang="nl-NL" sz="1000" b="1" dirty="0">
                <a:highlight>
                  <a:srgbClr val="FFFF00"/>
                </a:highlight>
                <a:latin typeface="Courier New" panose="02070309020205020404" pitchFamily="49" charset="0"/>
                <a:cs typeface="Courier New" panose="02070309020205020404" pitchFamily="49" charset="0"/>
              </a:rPr>
              <a:t> a </a:t>
            </a:r>
            <a:r>
              <a:rPr lang="nl-NL" sz="1000" b="1" dirty="0" err="1">
                <a:highlight>
                  <a:srgbClr val="FFFF00"/>
                </a:highlight>
                <a:latin typeface="Courier New" panose="02070309020205020404" pitchFamily="49" charset="0"/>
                <a:cs typeface="Courier New" panose="02070309020205020404" pitchFamily="49" charset="0"/>
              </a:rPr>
              <a:t>separated</a:t>
            </a:r>
            <a:r>
              <a:rPr lang="nl-NL" sz="1000" b="1" dirty="0">
                <a:highlight>
                  <a:srgbClr val="FFFF00"/>
                </a:highlight>
                <a:latin typeface="Courier New" panose="02070309020205020404" pitchFamily="49" charset="0"/>
                <a:cs typeface="Courier New" panose="02070309020205020404" pitchFamily="49" charset="0"/>
              </a:rPr>
              <a:t> </a:t>
            </a:r>
            <a:r>
              <a:rPr lang="nl-NL" sz="1000" b="1" dirty="0" err="1">
                <a:highlight>
                  <a:srgbClr val="FFFF00"/>
                </a:highlight>
                <a:latin typeface="Courier New" panose="02070309020205020404" pitchFamily="49" charset="0"/>
                <a:cs typeface="Courier New" panose="02070309020205020404" pitchFamily="49" charset="0"/>
              </a:rPr>
              <a:t>value</a:t>
            </a:r>
            <a:r>
              <a:rPr lang="nl-NL" sz="1000" b="1" dirty="0">
                <a:highlight>
                  <a:srgbClr val="FFFF00"/>
                </a:highlight>
                <a:latin typeface="Courier New" panose="02070309020205020404" pitchFamily="49" charset="0"/>
                <a:cs typeface="Courier New" panose="02070309020205020404" pitchFamily="49" charset="0"/>
              </a:rPr>
              <a:t> output format.</a:t>
            </a:r>
          </a:p>
          <a:p>
            <a:pPr marL="0" indent="0">
              <a:buNone/>
            </a:pPr>
            <a:r>
              <a:rPr lang="nl-NL" sz="1000" b="1" dirty="0">
                <a:latin typeface="Courier New" panose="02070309020205020404" pitchFamily="49" charset="0"/>
                <a:cs typeface="Courier New" panose="02070309020205020404" pitchFamily="49" charset="0"/>
              </a:rPr>
              <a:t>   elastic : </a:t>
            </a:r>
            <a:r>
              <a:rPr lang="nl-NL" sz="1000" b="1" dirty="0" err="1">
                <a:latin typeface="Courier New" panose="02070309020205020404" pitchFamily="49" charset="0"/>
                <a:cs typeface="Courier New" panose="02070309020205020404" pitchFamily="49" charset="0"/>
              </a:rPr>
              <a:t>Saves</a:t>
            </a: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the</a:t>
            </a:r>
            <a:r>
              <a:rPr lang="nl-NL" sz="1000" b="1" dirty="0">
                <a:latin typeface="Courier New" panose="02070309020205020404" pitchFamily="49" charset="0"/>
                <a:cs typeface="Courier New" panose="02070309020205020404" pitchFamily="49" charset="0"/>
              </a:rPr>
              <a:t> events </a:t>
            </a:r>
            <a:r>
              <a:rPr lang="nl-NL" sz="1000" b="1" dirty="0" err="1">
                <a:latin typeface="Courier New" panose="02070309020205020404" pitchFamily="49" charset="0"/>
                <a:cs typeface="Courier New" panose="02070309020205020404" pitchFamily="49" charset="0"/>
              </a:rPr>
              <a:t>into</a:t>
            </a: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an</a:t>
            </a:r>
            <a:r>
              <a:rPr lang="nl-NL" sz="1000" b="1" dirty="0">
                <a:latin typeface="Courier New" panose="02070309020205020404" pitchFamily="49" charset="0"/>
                <a:cs typeface="Courier New" panose="02070309020205020404" pitchFamily="49" charset="0"/>
              </a:rPr>
              <a:t> Elasticsearch database.</a:t>
            </a:r>
          </a:p>
          <a:p>
            <a:pPr marL="0" indent="0">
              <a:buNone/>
            </a:pPr>
            <a:r>
              <a:rPr lang="nl-NL" sz="1000" b="1" dirty="0" err="1">
                <a:latin typeface="Courier New" panose="02070309020205020404" pitchFamily="49" charset="0"/>
                <a:cs typeface="Courier New" panose="02070309020205020404" pitchFamily="49" charset="0"/>
              </a:rPr>
              <a:t>elastic_ts</a:t>
            </a:r>
            <a:r>
              <a:rPr lang="nl-NL" sz="1000" b="1" dirty="0">
                <a:latin typeface="Courier New" panose="02070309020205020404" pitchFamily="49" charset="0"/>
                <a:cs typeface="Courier New" panose="02070309020205020404" pitchFamily="49" charset="0"/>
              </a:rPr>
              <a:t> : </a:t>
            </a:r>
            <a:r>
              <a:rPr lang="nl-NL" sz="1000" b="1" dirty="0" err="1">
                <a:latin typeface="Courier New" panose="02070309020205020404" pitchFamily="49" charset="0"/>
                <a:cs typeface="Courier New" panose="02070309020205020404" pitchFamily="49" charset="0"/>
              </a:rPr>
              <a:t>Saves</a:t>
            </a: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the</a:t>
            </a:r>
            <a:r>
              <a:rPr lang="nl-NL" sz="1000" b="1" dirty="0">
                <a:latin typeface="Courier New" panose="02070309020205020404" pitchFamily="49" charset="0"/>
                <a:cs typeface="Courier New" panose="02070309020205020404" pitchFamily="49" charset="0"/>
              </a:rPr>
              <a:t> events </a:t>
            </a:r>
            <a:r>
              <a:rPr lang="nl-NL" sz="1000" b="1" dirty="0" err="1">
                <a:latin typeface="Courier New" panose="02070309020205020404" pitchFamily="49" charset="0"/>
                <a:cs typeface="Courier New" panose="02070309020205020404" pitchFamily="49" charset="0"/>
              </a:rPr>
              <a:t>into</a:t>
            </a: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an</a:t>
            </a:r>
            <a:r>
              <a:rPr lang="nl-NL" sz="1000" b="1" dirty="0">
                <a:latin typeface="Courier New" panose="02070309020205020404" pitchFamily="49" charset="0"/>
                <a:cs typeface="Courier New" panose="02070309020205020404" pitchFamily="49" charset="0"/>
              </a:rPr>
              <a:t> Elasticsearch database </a:t>
            </a:r>
            <a:r>
              <a:rPr lang="nl-NL" sz="1000" b="1" dirty="0" err="1">
                <a:latin typeface="Courier New" panose="02070309020205020404" pitchFamily="49" charset="0"/>
                <a:cs typeface="Courier New" panose="02070309020205020404" pitchFamily="49" charset="0"/>
              </a:rPr>
              <a:t>for</a:t>
            </a: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use</a:t>
            </a:r>
            <a:r>
              <a:rPr lang="nl-NL" sz="1000" b="1" dirty="0">
                <a:latin typeface="Courier New" panose="02070309020205020404" pitchFamily="49" charset="0"/>
                <a:cs typeface="Courier New" panose="02070309020205020404" pitchFamily="49" charset="0"/>
              </a:rPr>
              <a:t> with</a:t>
            </a:r>
          </a:p>
          <a:p>
            <a:pPr marL="0" indent="0">
              <a:buNone/>
            </a:pPr>
            <a:r>
              <a:rPr lang="nl-NL" sz="1000" b="1" dirty="0">
                <a:latin typeface="Courier New" panose="02070309020205020404" pitchFamily="49" charset="0"/>
                <a:cs typeface="Courier New" panose="02070309020205020404" pitchFamily="49" charset="0"/>
              </a:rPr>
              <a:t>             Timesketch.</a:t>
            </a:r>
          </a:p>
          <a:p>
            <a:pPr marL="0" indent="0">
              <a:buNone/>
            </a:pP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json</a:t>
            </a:r>
            <a:r>
              <a:rPr lang="nl-NL" sz="1000" b="1" dirty="0">
                <a:latin typeface="Courier New" panose="02070309020205020404" pitchFamily="49" charset="0"/>
                <a:cs typeface="Courier New" panose="02070309020205020404" pitchFamily="49" charset="0"/>
              </a:rPr>
              <a:t> : </a:t>
            </a:r>
            <a:r>
              <a:rPr lang="nl-NL" sz="1000" b="1" dirty="0" err="1">
                <a:latin typeface="Courier New" panose="02070309020205020404" pitchFamily="49" charset="0"/>
                <a:cs typeface="Courier New" panose="02070309020205020404" pitchFamily="49" charset="0"/>
              </a:rPr>
              <a:t>Saves</a:t>
            </a: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the</a:t>
            </a:r>
            <a:r>
              <a:rPr lang="nl-NL" sz="1000" b="1" dirty="0">
                <a:latin typeface="Courier New" panose="02070309020205020404" pitchFamily="49" charset="0"/>
                <a:cs typeface="Courier New" panose="02070309020205020404" pitchFamily="49" charset="0"/>
              </a:rPr>
              <a:t> events </a:t>
            </a:r>
            <a:r>
              <a:rPr lang="nl-NL" sz="1000" b="1" dirty="0" err="1">
                <a:latin typeface="Courier New" panose="02070309020205020404" pitchFamily="49" charset="0"/>
                <a:cs typeface="Courier New" panose="02070309020205020404" pitchFamily="49" charset="0"/>
              </a:rPr>
              <a:t>into</a:t>
            </a:r>
            <a:r>
              <a:rPr lang="nl-NL" sz="1000" b="1" dirty="0">
                <a:latin typeface="Courier New" panose="02070309020205020404" pitchFamily="49" charset="0"/>
                <a:cs typeface="Courier New" panose="02070309020205020404" pitchFamily="49" charset="0"/>
              </a:rPr>
              <a:t> a JSON format.</a:t>
            </a:r>
          </a:p>
          <a:p>
            <a:pPr marL="0" indent="0">
              <a:buNone/>
            </a:pP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json_line</a:t>
            </a:r>
            <a:r>
              <a:rPr lang="nl-NL" sz="1000" b="1" dirty="0">
                <a:latin typeface="Courier New" panose="02070309020205020404" pitchFamily="49" charset="0"/>
                <a:cs typeface="Courier New" panose="02070309020205020404" pitchFamily="49" charset="0"/>
              </a:rPr>
              <a:t> : </a:t>
            </a:r>
            <a:r>
              <a:rPr lang="nl-NL" sz="1000" b="1" dirty="0" err="1">
                <a:latin typeface="Courier New" panose="02070309020205020404" pitchFamily="49" charset="0"/>
                <a:cs typeface="Courier New" panose="02070309020205020404" pitchFamily="49" charset="0"/>
              </a:rPr>
              <a:t>Saves</a:t>
            </a: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the</a:t>
            </a:r>
            <a:r>
              <a:rPr lang="nl-NL" sz="1000" b="1" dirty="0">
                <a:latin typeface="Courier New" panose="02070309020205020404" pitchFamily="49" charset="0"/>
                <a:cs typeface="Courier New" panose="02070309020205020404" pitchFamily="49" charset="0"/>
              </a:rPr>
              <a:t> events </a:t>
            </a:r>
            <a:r>
              <a:rPr lang="nl-NL" sz="1000" b="1" dirty="0" err="1">
                <a:latin typeface="Courier New" panose="02070309020205020404" pitchFamily="49" charset="0"/>
                <a:cs typeface="Courier New" panose="02070309020205020404" pitchFamily="49" charset="0"/>
              </a:rPr>
              <a:t>into</a:t>
            </a:r>
            <a:r>
              <a:rPr lang="nl-NL" sz="1000" b="1" dirty="0">
                <a:latin typeface="Courier New" panose="02070309020205020404" pitchFamily="49" charset="0"/>
                <a:cs typeface="Courier New" panose="02070309020205020404" pitchFamily="49" charset="0"/>
              </a:rPr>
              <a:t> a JSON line format.</a:t>
            </a:r>
          </a:p>
          <a:p>
            <a:pPr marL="0" indent="0">
              <a:buNone/>
            </a:pP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kml</a:t>
            </a:r>
            <a:r>
              <a:rPr lang="nl-NL" sz="1000" b="1" dirty="0">
                <a:latin typeface="Courier New" panose="02070309020205020404" pitchFamily="49" charset="0"/>
                <a:cs typeface="Courier New" panose="02070309020205020404" pitchFamily="49" charset="0"/>
              </a:rPr>
              <a:t> : </a:t>
            </a:r>
            <a:r>
              <a:rPr lang="nl-NL" sz="1000" b="1" dirty="0" err="1">
                <a:latin typeface="Courier New" panose="02070309020205020404" pitchFamily="49" charset="0"/>
                <a:cs typeface="Courier New" panose="02070309020205020404" pitchFamily="49" charset="0"/>
              </a:rPr>
              <a:t>Saves</a:t>
            </a:r>
            <a:r>
              <a:rPr lang="nl-NL" sz="1000" b="1" dirty="0">
                <a:latin typeface="Courier New" panose="02070309020205020404" pitchFamily="49" charset="0"/>
                <a:cs typeface="Courier New" panose="02070309020205020404" pitchFamily="49" charset="0"/>
              </a:rPr>
              <a:t> events with </a:t>
            </a:r>
            <a:r>
              <a:rPr lang="nl-NL" sz="1000" b="1" dirty="0" err="1">
                <a:latin typeface="Courier New" panose="02070309020205020404" pitchFamily="49" charset="0"/>
                <a:cs typeface="Courier New" panose="02070309020205020404" pitchFamily="49" charset="0"/>
              </a:rPr>
              <a:t>geography</a:t>
            </a:r>
            <a:r>
              <a:rPr lang="nl-NL" sz="1000" b="1" dirty="0">
                <a:latin typeface="Courier New" panose="02070309020205020404" pitchFamily="49" charset="0"/>
                <a:cs typeface="Courier New" panose="02070309020205020404" pitchFamily="49" charset="0"/>
              </a:rPr>
              <a:t> data </a:t>
            </a:r>
            <a:r>
              <a:rPr lang="nl-NL" sz="1000" b="1" dirty="0" err="1">
                <a:latin typeface="Courier New" panose="02070309020205020404" pitchFamily="49" charset="0"/>
                <a:cs typeface="Courier New" panose="02070309020205020404" pitchFamily="49" charset="0"/>
              </a:rPr>
              <a:t>into</a:t>
            </a:r>
            <a:r>
              <a:rPr lang="nl-NL" sz="1000" b="1" dirty="0">
                <a:latin typeface="Courier New" panose="02070309020205020404" pitchFamily="49" charset="0"/>
                <a:cs typeface="Courier New" panose="02070309020205020404" pitchFamily="49" charset="0"/>
              </a:rPr>
              <a:t> a KML format.</a:t>
            </a:r>
          </a:p>
          <a:p>
            <a:pPr marL="0" indent="0">
              <a:buNone/>
            </a:pPr>
            <a:r>
              <a:rPr lang="nl-NL" sz="1000" b="1" dirty="0">
                <a:highlight>
                  <a:srgbClr val="FFFF00"/>
                </a:highlight>
                <a:latin typeface="Courier New" panose="02070309020205020404" pitchFamily="49" charset="0"/>
                <a:cs typeface="Courier New" panose="02070309020205020404" pitchFamily="49" charset="0"/>
              </a:rPr>
              <a:t>    l2tcsv : CSV format </a:t>
            </a:r>
            <a:r>
              <a:rPr lang="nl-NL" sz="1000" b="1" dirty="0" err="1">
                <a:highlight>
                  <a:srgbClr val="FFFF00"/>
                </a:highlight>
                <a:latin typeface="Courier New" panose="02070309020205020404" pitchFamily="49" charset="0"/>
                <a:cs typeface="Courier New" panose="02070309020205020404" pitchFamily="49" charset="0"/>
              </a:rPr>
              <a:t>used</a:t>
            </a:r>
            <a:r>
              <a:rPr lang="nl-NL" sz="1000" b="1" dirty="0">
                <a:highlight>
                  <a:srgbClr val="FFFF00"/>
                </a:highlight>
                <a:latin typeface="Courier New" panose="02070309020205020404" pitchFamily="49" charset="0"/>
                <a:cs typeface="Courier New" panose="02070309020205020404" pitchFamily="49" charset="0"/>
              </a:rPr>
              <a:t> by </a:t>
            </a:r>
            <a:r>
              <a:rPr lang="nl-NL" sz="1000" b="1" dirty="0" err="1">
                <a:highlight>
                  <a:srgbClr val="FFFF00"/>
                </a:highlight>
                <a:latin typeface="Courier New" panose="02070309020205020404" pitchFamily="49" charset="0"/>
                <a:cs typeface="Courier New" panose="02070309020205020404" pitchFamily="49" charset="0"/>
              </a:rPr>
              <a:t>legacy</a:t>
            </a:r>
            <a:r>
              <a:rPr lang="nl-NL" sz="1000" b="1" dirty="0">
                <a:highlight>
                  <a:srgbClr val="FFFF00"/>
                </a:highlight>
                <a:latin typeface="Courier New" panose="02070309020205020404" pitchFamily="49" charset="0"/>
                <a:cs typeface="Courier New" panose="02070309020205020404" pitchFamily="49" charset="0"/>
              </a:rPr>
              <a:t> log2timeline, with 17 </a:t>
            </a:r>
            <a:r>
              <a:rPr lang="nl-NL" sz="1000" b="1" dirty="0" err="1">
                <a:highlight>
                  <a:srgbClr val="FFFF00"/>
                </a:highlight>
                <a:latin typeface="Courier New" panose="02070309020205020404" pitchFamily="49" charset="0"/>
                <a:cs typeface="Courier New" panose="02070309020205020404" pitchFamily="49" charset="0"/>
              </a:rPr>
              <a:t>fixed</a:t>
            </a:r>
            <a:r>
              <a:rPr lang="nl-NL" sz="1000" b="1" dirty="0">
                <a:highlight>
                  <a:srgbClr val="FFFF00"/>
                </a:highlight>
                <a:latin typeface="Courier New" panose="02070309020205020404" pitchFamily="49" charset="0"/>
                <a:cs typeface="Courier New" panose="02070309020205020404" pitchFamily="49" charset="0"/>
              </a:rPr>
              <a:t> fields.</a:t>
            </a:r>
          </a:p>
          <a:p>
            <a:pPr marL="0" indent="0">
              <a:buNone/>
            </a:pPr>
            <a:r>
              <a:rPr lang="nl-NL" sz="1000" b="1" dirty="0">
                <a:latin typeface="Courier New" panose="02070309020205020404" pitchFamily="49" charset="0"/>
                <a:cs typeface="Courier New" panose="02070309020205020404" pitchFamily="49" charset="0"/>
              </a:rPr>
              <a:t>    l2ttln : Extended TLN 7 field | </a:t>
            </a:r>
            <a:r>
              <a:rPr lang="nl-NL" sz="1000" b="1" dirty="0" err="1">
                <a:latin typeface="Courier New" panose="02070309020205020404" pitchFamily="49" charset="0"/>
                <a:cs typeface="Courier New" panose="02070309020205020404" pitchFamily="49" charset="0"/>
              </a:rPr>
              <a:t>delimited</a:t>
            </a:r>
            <a:r>
              <a:rPr lang="nl-NL" sz="1000" b="1" dirty="0">
                <a:latin typeface="Courier New" panose="02070309020205020404" pitchFamily="49" charset="0"/>
                <a:cs typeface="Courier New" panose="02070309020205020404" pitchFamily="49" charset="0"/>
              </a:rPr>
              <a:t> output.</a:t>
            </a:r>
          </a:p>
          <a:p>
            <a:pPr marL="0" indent="0">
              <a:buNone/>
            </a:pP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null</a:t>
            </a:r>
            <a:r>
              <a:rPr lang="nl-NL" sz="1000" b="1" dirty="0">
                <a:latin typeface="Courier New" panose="02070309020205020404" pitchFamily="49" charset="0"/>
                <a:cs typeface="Courier New" panose="02070309020205020404" pitchFamily="49" charset="0"/>
              </a:rPr>
              <a:t> : Output module that does </a:t>
            </a:r>
            <a:r>
              <a:rPr lang="nl-NL" sz="1000" b="1" dirty="0" err="1">
                <a:latin typeface="Courier New" panose="02070309020205020404" pitchFamily="49" charset="0"/>
                <a:cs typeface="Courier New" panose="02070309020205020404" pitchFamily="49" charset="0"/>
              </a:rPr>
              <a:t>not</a:t>
            </a:r>
            <a:r>
              <a:rPr lang="nl-NL" sz="1000" b="1" dirty="0">
                <a:latin typeface="Courier New" panose="02070309020205020404" pitchFamily="49" charset="0"/>
                <a:cs typeface="Courier New" panose="02070309020205020404" pitchFamily="49" charset="0"/>
              </a:rPr>
              <a:t> output </a:t>
            </a:r>
            <a:r>
              <a:rPr lang="nl-NL" sz="1000" b="1" dirty="0" err="1">
                <a:latin typeface="Courier New" panose="02070309020205020404" pitchFamily="49" charset="0"/>
                <a:cs typeface="Courier New" panose="02070309020205020404" pitchFamily="49" charset="0"/>
              </a:rPr>
              <a:t>anything</a:t>
            </a:r>
            <a:r>
              <a:rPr lang="nl-NL" sz="1000" b="1" dirty="0">
                <a:latin typeface="Courier New" panose="02070309020205020404" pitchFamily="49" charset="0"/>
                <a:cs typeface="Courier New" panose="02070309020205020404" pitchFamily="49" charset="0"/>
              </a:rPr>
              <a:t>.</a:t>
            </a:r>
          </a:p>
          <a:p>
            <a:pPr marL="0" indent="0">
              <a:buNone/>
            </a:pP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rawpy</a:t>
            </a:r>
            <a:r>
              <a:rPr lang="nl-NL" sz="1000" b="1" dirty="0">
                <a:latin typeface="Courier New" panose="02070309020205020404" pitchFamily="49" charset="0"/>
                <a:cs typeface="Courier New" panose="02070309020205020404" pitchFamily="49" charset="0"/>
              </a:rPr>
              <a:t> : native (or "</a:t>
            </a:r>
            <a:r>
              <a:rPr lang="nl-NL" sz="1000" b="1" dirty="0" err="1">
                <a:latin typeface="Courier New" panose="02070309020205020404" pitchFamily="49" charset="0"/>
                <a:cs typeface="Courier New" panose="02070309020205020404" pitchFamily="49" charset="0"/>
              </a:rPr>
              <a:t>raw</a:t>
            </a:r>
            <a:r>
              <a:rPr lang="nl-NL" sz="1000" b="1" dirty="0">
                <a:latin typeface="Courier New" panose="02070309020205020404" pitchFamily="49" charset="0"/>
                <a:cs typeface="Courier New" panose="02070309020205020404" pitchFamily="49" charset="0"/>
              </a:rPr>
              <a:t>") Python output.</a:t>
            </a:r>
          </a:p>
          <a:p>
            <a:pPr marL="0" indent="0">
              <a:buNone/>
            </a:pPr>
            <a:r>
              <a:rPr lang="nl-NL" sz="1000" b="1" dirty="0">
                <a:latin typeface="Courier New" panose="02070309020205020404" pitchFamily="49" charset="0"/>
                <a:cs typeface="Courier New" panose="02070309020205020404" pitchFamily="49" charset="0"/>
              </a:rPr>
              <a:t>       </a:t>
            </a:r>
            <a:r>
              <a:rPr lang="nl-NL" sz="1000" b="1" dirty="0" err="1">
                <a:latin typeface="Courier New" panose="02070309020205020404" pitchFamily="49" charset="0"/>
                <a:cs typeface="Courier New" panose="02070309020205020404" pitchFamily="49" charset="0"/>
              </a:rPr>
              <a:t>tln</a:t>
            </a:r>
            <a:r>
              <a:rPr lang="nl-NL" sz="1000" b="1" dirty="0">
                <a:latin typeface="Courier New" panose="02070309020205020404" pitchFamily="49" charset="0"/>
                <a:cs typeface="Courier New" panose="02070309020205020404" pitchFamily="49" charset="0"/>
              </a:rPr>
              <a:t> : TLN 5 field | </a:t>
            </a:r>
            <a:r>
              <a:rPr lang="nl-NL" sz="1000" b="1" dirty="0" err="1">
                <a:latin typeface="Courier New" panose="02070309020205020404" pitchFamily="49" charset="0"/>
                <a:cs typeface="Courier New" panose="02070309020205020404" pitchFamily="49" charset="0"/>
              </a:rPr>
              <a:t>delimited</a:t>
            </a:r>
            <a:r>
              <a:rPr lang="nl-NL" sz="1000" b="1" dirty="0">
                <a:latin typeface="Courier New" panose="02070309020205020404" pitchFamily="49" charset="0"/>
                <a:cs typeface="Courier New" panose="02070309020205020404" pitchFamily="49" charset="0"/>
              </a:rPr>
              <a:t> output.</a:t>
            </a:r>
          </a:p>
          <a:p>
            <a:pPr marL="0" indent="0">
              <a:buNone/>
            </a:pPr>
            <a:r>
              <a:rPr lang="nl-NL" sz="1000" b="1" dirty="0">
                <a:latin typeface="Courier New" panose="02070309020205020404" pitchFamily="49" charset="0"/>
                <a:cs typeface="Courier New" panose="02070309020205020404" pitchFamily="49" charset="0"/>
              </a:rPr>
              <a:t>      </a:t>
            </a:r>
            <a:r>
              <a:rPr lang="nl-NL" sz="1000" b="1" dirty="0" err="1">
                <a:highlight>
                  <a:srgbClr val="FFFF00"/>
                </a:highlight>
                <a:latin typeface="Courier New" panose="02070309020205020404" pitchFamily="49" charset="0"/>
                <a:cs typeface="Courier New" panose="02070309020205020404" pitchFamily="49" charset="0"/>
              </a:rPr>
              <a:t>xlsx</a:t>
            </a:r>
            <a:r>
              <a:rPr lang="nl-NL" sz="1000" b="1" dirty="0">
                <a:highlight>
                  <a:srgbClr val="FFFF00"/>
                </a:highlight>
                <a:latin typeface="Courier New" panose="02070309020205020404" pitchFamily="49" charset="0"/>
                <a:cs typeface="Courier New" panose="02070309020205020404" pitchFamily="49" charset="0"/>
              </a:rPr>
              <a:t> : Excel Spreadsheet (XLSX) output</a:t>
            </a:r>
          </a:p>
          <a:p>
            <a:pPr marL="0" indent="0">
              <a:buNone/>
            </a:pPr>
            <a:r>
              <a:rPr lang="nl-NL" sz="1000" b="1" dirty="0">
                <a:latin typeface="Courier New" panose="02070309020205020404" pitchFamily="49" charset="0"/>
                <a:cs typeface="Courier New" panose="02070309020205020404" pitchFamily="49" charset="0"/>
              </a:rPr>
              <a:t>--------------------------------------------------------------------------------</a:t>
            </a:r>
          </a:p>
        </p:txBody>
      </p:sp>
      <p:sp>
        <p:nvSpPr>
          <p:cNvPr id="3" name="Titel 2">
            <a:extLst>
              <a:ext uri="{FF2B5EF4-FFF2-40B4-BE49-F238E27FC236}">
                <a16:creationId xmlns:a16="http://schemas.microsoft.com/office/drawing/2014/main" id="{BC317369-5E20-4806-8EF4-EC9AA1E3EFBC}"/>
              </a:ext>
            </a:extLst>
          </p:cNvPr>
          <p:cNvSpPr>
            <a:spLocks noGrp="1"/>
          </p:cNvSpPr>
          <p:nvPr>
            <p:ph type="title"/>
          </p:nvPr>
        </p:nvSpPr>
        <p:spPr/>
        <p:txBody>
          <a:bodyPr/>
          <a:lstStyle/>
          <a:p>
            <a:r>
              <a:rPr lang="nl-NL" dirty="0"/>
              <a:t>Psort.py: output file formats</a:t>
            </a:r>
          </a:p>
        </p:txBody>
      </p:sp>
    </p:spTree>
    <p:extLst>
      <p:ext uri="{BB962C8B-B14F-4D97-AF65-F5344CB8AC3E}">
        <p14:creationId xmlns:p14="http://schemas.microsoft.com/office/powerpoint/2010/main" val="1766955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C434DB6-0E60-40EB-A483-5D457BDB5859}"/>
              </a:ext>
            </a:extLst>
          </p:cNvPr>
          <p:cNvSpPr>
            <a:spLocks noGrp="1"/>
          </p:cNvSpPr>
          <p:nvPr>
            <p:ph type="title"/>
          </p:nvPr>
        </p:nvSpPr>
        <p:spPr/>
        <p:txBody>
          <a:bodyPr/>
          <a:lstStyle/>
          <a:p>
            <a:r>
              <a:rPr lang="nl-NL" dirty="0"/>
              <a:t>L2TCSV fields</a:t>
            </a:r>
          </a:p>
        </p:txBody>
      </p:sp>
      <p:graphicFrame>
        <p:nvGraphicFramePr>
          <p:cNvPr id="8" name="Tijdelijke aanduiding voor inhoud 7">
            <a:extLst>
              <a:ext uri="{FF2B5EF4-FFF2-40B4-BE49-F238E27FC236}">
                <a16:creationId xmlns:a16="http://schemas.microsoft.com/office/drawing/2014/main" id="{1FF844A5-F2AA-42DF-BA14-1F427030C9C5}"/>
              </a:ext>
            </a:extLst>
          </p:cNvPr>
          <p:cNvGraphicFramePr>
            <a:graphicFrameLocks noGrp="1"/>
          </p:cNvGraphicFramePr>
          <p:nvPr>
            <p:ph idx="1"/>
            <p:extLst>
              <p:ext uri="{D42A27DB-BD31-4B8C-83A1-F6EECF244321}">
                <p14:modId xmlns:p14="http://schemas.microsoft.com/office/powerpoint/2010/main" val="3159329626"/>
              </p:ext>
            </p:extLst>
          </p:nvPr>
        </p:nvGraphicFramePr>
        <p:xfrm>
          <a:off x="782827" y="915987"/>
          <a:ext cx="6825598" cy="3232153"/>
        </p:xfrm>
        <a:graphic>
          <a:graphicData uri="http://schemas.openxmlformats.org/drawingml/2006/table">
            <a:tbl>
              <a:tblPr firstRow="1" firstCol="1">
                <a:tableStyleId>{7DF18680-E054-41AD-8BC1-D1AEF772440D}</a:tableStyleId>
              </a:tblPr>
              <a:tblGrid>
                <a:gridCol w="275820">
                  <a:extLst>
                    <a:ext uri="{9D8B030D-6E8A-4147-A177-3AD203B41FA5}">
                      <a16:colId xmlns:a16="http://schemas.microsoft.com/office/drawing/2014/main" val="1031253943"/>
                    </a:ext>
                  </a:extLst>
                </a:gridCol>
                <a:gridCol w="748199">
                  <a:extLst>
                    <a:ext uri="{9D8B030D-6E8A-4147-A177-3AD203B41FA5}">
                      <a16:colId xmlns:a16="http://schemas.microsoft.com/office/drawing/2014/main" val="3679216484"/>
                    </a:ext>
                  </a:extLst>
                </a:gridCol>
                <a:gridCol w="5801579">
                  <a:extLst>
                    <a:ext uri="{9D8B030D-6E8A-4147-A177-3AD203B41FA5}">
                      <a16:colId xmlns:a16="http://schemas.microsoft.com/office/drawing/2014/main" val="503837297"/>
                    </a:ext>
                  </a:extLst>
                </a:gridCol>
              </a:tblGrid>
              <a:tr h="171420">
                <a:tc>
                  <a:txBody>
                    <a:bodyPr/>
                    <a:lstStyle/>
                    <a:p>
                      <a:pPr algn="l" fontAlgn="b"/>
                      <a:r>
                        <a:rPr lang="nl-NL" sz="1000" u="none" strike="noStrike" dirty="0">
                          <a:effectLst/>
                        </a:rPr>
                        <a:t>#</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Field</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Description</a:t>
                      </a:r>
                      <a:endParaRPr lang="nl-NL"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221816946"/>
                  </a:ext>
                </a:extLst>
              </a:tr>
              <a:tr h="171420">
                <a:tc>
                  <a:txBody>
                    <a:bodyPr/>
                    <a:lstStyle/>
                    <a:p>
                      <a:pPr algn="l" fontAlgn="b"/>
                      <a:r>
                        <a:rPr lang="nl-NL" sz="1000" u="none" strike="noStrike">
                          <a:effectLst/>
                        </a:rPr>
                        <a:t>1</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date</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dirty="0">
                          <a:effectLst/>
                        </a:rPr>
                        <a:t>Date of the event, in the format of MM/DD/YYYY</a:t>
                      </a:r>
                      <a:endParaRPr lang="en-US" sz="1000" b="0" i="0" u="none" strike="noStrike" dirty="0">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1055941361"/>
                  </a:ext>
                </a:extLst>
              </a:tr>
              <a:tr h="171420">
                <a:tc>
                  <a:txBody>
                    <a:bodyPr/>
                    <a:lstStyle/>
                    <a:p>
                      <a:pPr algn="l" fontAlgn="b"/>
                      <a:r>
                        <a:rPr lang="nl-NL" sz="1000" u="none" strike="noStrike" dirty="0">
                          <a:effectLst/>
                        </a:rPr>
                        <a:t>2</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time</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Time of day, expressed in a 24h format, HH:MM:SS</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2686680854"/>
                  </a:ext>
                </a:extLst>
              </a:tr>
              <a:tr h="171420">
                <a:tc>
                  <a:txBody>
                    <a:bodyPr/>
                    <a:lstStyle/>
                    <a:p>
                      <a:pPr algn="l" fontAlgn="b"/>
                      <a:r>
                        <a:rPr lang="nl-NL" sz="1000" u="none" strike="noStrike" dirty="0">
                          <a:effectLst/>
                        </a:rPr>
                        <a:t>3</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timezone</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Time zone that was used to call the tool with.</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3736995817"/>
                  </a:ext>
                </a:extLst>
              </a:tr>
              <a:tr h="171420">
                <a:tc>
                  <a:txBody>
                    <a:bodyPr/>
                    <a:lstStyle/>
                    <a:p>
                      <a:pPr algn="l" fontAlgn="b"/>
                      <a:r>
                        <a:rPr lang="nl-NL" sz="1000" u="none" strike="noStrike">
                          <a:effectLst/>
                        </a:rPr>
                        <a:t>4</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dirty="0" err="1">
                          <a:effectLst/>
                        </a:rPr>
                        <a:t>macb</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MACB meaning of the fields, mostly for compatibility with the mactime format.</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1719011601"/>
                  </a:ext>
                </a:extLst>
              </a:tr>
              <a:tr h="318013">
                <a:tc>
                  <a:txBody>
                    <a:bodyPr/>
                    <a:lstStyle/>
                    <a:p>
                      <a:pPr algn="l" fontAlgn="b"/>
                      <a:r>
                        <a:rPr lang="nl-NL" sz="1000" u="none" strike="noStrike">
                          <a:effectLst/>
                        </a:rPr>
                        <a:t>5</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dirty="0">
                          <a:effectLst/>
                        </a:rPr>
                        <a:t>source</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Short name for the source. All web browser history is, for instance, WEBHIST, registry entries are REG, simple log files are LOG, and so on.</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1799167975"/>
                  </a:ext>
                </a:extLst>
              </a:tr>
              <a:tr h="171420">
                <a:tc>
                  <a:txBody>
                    <a:bodyPr/>
                    <a:lstStyle/>
                    <a:p>
                      <a:pPr algn="l" fontAlgn="b"/>
                      <a:r>
                        <a:rPr lang="nl-NL" sz="1000" u="none" strike="noStrike" dirty="0">
                          <a:effectLst/>
                        </a:rPr>
                        <a:t>6</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sourcetype</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More comprehensive description of the source, “Internet Explorer” instead of WEBHIST, etc.</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526193603"/>
                  </a:ext>
                </a:extLst>
              </a:tr>
              <a:tr h="171420">
                <a:tc>
                  <a:txBody>
                    <a:bodyPr/>
                    <a:lstStyle/>
                    <a:p>
                      <a:pPr algn="l" fontAlgn="b"/>
                      <a:r>
                        <a:rPr lang="nl-NL" sz="1000" u="none" strike="noStrike">
                          <a:effectLst/>
                        </a:rPr>
                        <a:t>7</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type</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Type of the timestamp itself, such as “Last Accessed,” “Last Written,” or “Last modified,” and so on.</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1952303778"/>
                  </a:ext>
                </a:extLst>
              </a:tr>
              <a:tr h="171420">
                <a:tc>
                  <a:txBody>
                    <a:bodyPr/>
                    <a:lstStyle/>
                    <a:p>
                      <a:pPr algn="l" fontAlgn="b"/>
                      <a:r>
                        <a:rPr lang="nl-NL" sz="1000" u="none" strike="noStrike" dirty="0">
                          <a:effectLst/>
                        </a:rPr>
                        <a:t>8</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user</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Username</a:t>
                      </a:r>
                      <a:endParaRPr lang="nl-NL"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2746394248"/>
                  </a:ext>
                </a:extLst>
              </a:tr>
              <a:tr h="171420">
                <a:tc>
                  <a:txBody>
                    <a:bodyPr/>
                    <a:lstStyle/>
                    <a:p>
                      <a:pPr algn="l" fontAlgn="b"/>
                      <a:r>
                        <a:rPr lang="nl-NL" sz="1000" u="none" strike="noStrike" dirty="0">
                          <a:effectLst/>
                        </a:rPr>
                        <a:t>9</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host</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Hostname</a:t>
                      </a:r>
                      <a:endParaRPr lang="nl-NL"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67897943"/>
                  </a:ext>
                </a:extLst>
              </a:tr>
              <a:tr h="171420">
                <a:tc>
                  <a:txBody>
                    <a:bodyPr/>
                    <a:lstStyle/>
                    <a:p>
                      <a:pPr algn="l" fontAlgn="b"/>
                      <a:r>
                        <a:rPr lang="nl-NL" sz="1000" u="none" strike="noStrike" dirty="0">
                          <a:effectLst/>
                        </a:rPr>
                        <a:t>10</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short</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Short description of the entry, usually contains less text than the full description field.</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2827990826"/>
                  </a:ext>
                </a:extLst>
              </a:tr>
              <a:tr h="171420">
                <a:tc>
                  <a:txBody>
                    <a:bodyPr/>
                    <a:lstStyle/>
                    <a:p>
                      <a:pPr algn="l" fontAlgn="b"/>
                      <a:r>
                        <a:rPr lang="nl-NL" sz="1000" u="none" strike="noStrike" dirty="0">
                          <a:effectLst/>
                        </a:rPr>
                        <a:t>11</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desc</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Description field, this is where most of the information is stored, the actual parsed description of the entry.</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1352967446"/>
                  </a:ext>
                </a:extLst>
              </a:tr>
              <a:tr h="171420">
                <a:tc>
                  <a:txBody>
                    <a:bodyPr/>
                    <a:lstStyle/>
                    <a:p>
                      <a:pPr algn="l" fontAlgn="b"/>
                      <a:r>
                        <a:rPr lang="nl-NL" sz="1000" u="none" strike="noStrike" dirty="0">
                          <a:effectLst/>
                        </a:rPr>
                        <a:t>12</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version</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Version number of the timestamp object.</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754881814"/>
                  </a:ext>
                </a:extLst>
              </a:tr>
              <a:tr h="171420">
                <a:tc>
                  <a:txBody>
                    <a:bodyPr/>
                    <a:lstStyle/>
                    <a:p>
                      <a:pPr algn="l" fontAlgn="b"/>
                      <a:r>
                        <a:rPr lang="nl-NL" sz="1000" u="none" strike="noStrike" dirty="0">
                          <a:effectLst/>
                        </a:rPr>
                        <a:t>13</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filename</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Filename with the full path of the filename that contained the entry.</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2172027034"/>
                  </a:ext>
                </a:extLst>
              </a:tr>
              <a:tr h="171420">
                <a:tc>
                  <a:txBody>
                    <a:bodyPr/>
                    <a:lstStyle/>
                    <a:p>
                      <a:pPr algn="l" fontAlgn="b"/>
                      <a:r>
                        <a:rPr lang="nl-NL" sz="1000" u="none" strike="noStrike" dirty="0">
                          <a:effectLst/>
                        </a:rPr>
                        <a:t>14</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inode</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Inode number of the file being parsed.</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3507510337"/>
                  </a:ext>
                </a:extLst>
              </a:tr>
              <a:tr h="171420">
                <a:tc>
                  <a:txBody>
                    <a:bodyPr/>
                    <a:lstStyle/>
                    <a:p>
                      <a:pPr algn="l" fontAlgn="b"/>
                      <a:r>
                        <a:rPr lang="nl-NL" sz="1000" u="none" strike="noStrike" dirty="0">
                          <a:effectLst/>
                        </a:rPr>
                        <a:t>15</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notes</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Some input modules insert additional information in the form of a note.</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2609964119"/>
                  </a:ext>
                </a:extLst>
              </a:tr>
              <a:tr h="171420">
                <a:tc>
                  <a:txBody>
                    <a:bodyPr/>
                    <a:lstStyle/>
                    <a:p>
                      <a:pPr algn="l" fontAlgn="b"/>
                      <a:r>
                        <a:rPr lang="nl-NL" sz="1000" u="none" strike="noStrike" dirty="0">
                          <a:effectLst/>
                        </a:rPr>
                        <a:t>16</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a:effectLst/>
                        </a:rPr>
                        <a:t>format</a:t>
                      </a:r>
                      <a:endParaRPr lang="nl-NL" sz="1000" b="0" i="0" u="none" strike="noStrike">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a:effectLst/>
                        </a:rPr>
                        <a:t>Name of the input module that was used to parse the file.</a:t>
                      </a:r>
                      <a:endParaRPr lang="en-US" sz="1000" b="0" i="0" u="none" strike="noStrike">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1937987765"/>
                  </a:ext>
                </a:extLst>
              </a:tr>
              <a:tr h="171420">
                <a:tc>
                  <a:txBody>
                    <a:bodyPr/>
                    <a:lstStyle/>
                    <a:p>
                      <a:pPr algn="l" fontAlgn="b"/>
                      <a:r>
                        <a:rPr lang="nl-NL" sz="1000" u="none" strike="noStrike" dirty="0">
                          <a:effectLst/>
                        </a:rPr>
                        <a:t>17</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nl-NL" sz="1000" u="none" strike="noStrike" dirty="0">
                          <a:effectLst/>
                        </a:rPr>
                        <a:t>extra</a:t>
                      </a:r>
                      <a:endParaRPr lang="nl-NL" sz="1000" b="0" i="0" u="none" strike="noStrike" dirty="0">
                        <a:solidFill>
                          <a:srgbClr val="000000"/>
                        </a:solidFill>
                        <a:effectLst/>
                        <a:latin typeface="Calibri" panose="020F0502020204030204" pitchFamily="34" charset="0"/>
                      </a:endParaRPr>
                    </a:p>
                  </a:txBody>
                  <a:tcPr marL="5911" marR="5911" marT="5911" marB="0" anchor="b"/>
                </a:tc>
                <a:tc>
                  <a:txBody>
                    <a:bodyPr/>
                    <a:lstStyle/>
                    <a:p>
                      <a:pPr algn="l" fontAlgn="b"/>
                      <a:r>
                        <a:rPr lang="en-US" sz="1000" u="none" strike="noStrike" dirty="0">
                          <a:effectLst/>
                        </a:rPr>
                        <a:t>Additional information parsed is joined together and put here.</a:t>
                      </a:r>
                      <a:endParaRPr lang="en-US" sz="1000" b="0" i="0" u="none" strike="noStrike" dirty="0">
                        <a:solidFill>
                          <a:srgbClr val="000000"/>
                        </a:solidFill>
                        <a:effectLst/>
                        <a:latin typeface="Calibri" panose="020F0502020204030204" pitchFamily="34" charset="0"/>
                      </a:endParaRPr>
                    </a:p>
                  </a:txBody>
                  <a:tcPr marL="5911" marR="5911" marT="5911" marB="0" anchor="b"/>
                </a:tc>
                <a:extLst>
                  <a:ext uri="{0D108BD9-81ED-4DB2-BD59-A6C34878D82A}">
                    <a16:rowId xmlns:a16="http://schemas.microsoft.com/office/drawing/2014/main" val="274840146"/>
                  </a:ext>
                </a:extLst>
              </a:tr>
            </a:tbl>
          </a:graphicData>
        </a:graphic>
      </p:graphicFrame>
    </p:spTree>
    <p:extLst>
      <p:ext uri="{BB962C8B-B14F-4D97-AF65-F5344CB8AC3E}">
        <p14:creationId xmlns:p14="http://schemas.microsoft.com/office/powerpoint/2010/main" val="569560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ABD7165-C83A-4EEB-84BC-E4A08CDB7E5D}"/>
              </a:ext>
            </a:extLst>
          </p:cNvPr>
          <p:cNvSpPr>
            <a:spLocks noGrp="1"/>
          </p:cNvSpPr>
          <p:nvPr>
            <p:ph type="title"/>
          </p:nvPr>
        </p:nvSpPr>
        <p:spPr/>
        <p:txBody>
          <a:bodyPr/>
          <a:lstStyle/>
          <a:p>
            <a:r>
              <a:rPr lang="nl-NL" dirty="0" err="1"/>
              <a:t>TimelineExplorer</a:t>
            </a:r>
            <a:endParaRPr lang="nl-NL" dirty="0"/>
          </a:p>
        </p:txBody>
      </p:sp>
      <p:pic>
        <p:nvPicPr>
          <p:cNvPr id="8" name="Tijdelijke aanduiding voor inhoud 7">
            <a:extLst>
              <a:ext uri="{FF2B5EF4-FFF2-40B4-BE49-F238E27FC236}">
                <a16:creationId xmlns:a16="http://schemas.microsoft.com/office/drawing/2014/main" id="{7C700381-7F7A-4EE0-8391-845D1ABA65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11532" y="944061"/>
            <a:ext cx="5037303" cy="2902592"/>
          </a:xfrm>
          <a:prstGeom prst="rect">
            <a:avLst/>
          </a:prstGeom>
        </p:spPr>
      </p:pic>
      <p:sp>
        <p:nvSpPr>
          <p:cNvPr id="7" name="Tijdelijke aanduiding voor inhoud 6">
            <a:extLst>
              <a:ext uri="{FF2B5EF4-FFF2-40B4-BE49-F238E27FC236}">
                <a16:creationId xmlns:a16="http://schemas.microsoft.com/office/drawing/2014/main" id="{DACB8179-750C-4FA2-87A9-0BC7832E9BD6}"/>
              </a:ext>
            </a:extLst>
          </p:cNvPr>
          <p:cNvSpPr>
            <a:spLocks noGrp="1"/>
          </p:cNvSpPr>
          <p:nvPr>
            <p:ph sz="half" idx="1"/>
          </p:nvPr>
        </p:nvSpPr>
        <p:spPr>
          <a:xfrm>
            <a:off x="584749" y="944061"/>
            <a:ext cx="2872223" cy="3249833"/>
          </a:xfrm>
        </p:spPr>
        <p:txBody>
          <a:bodyPr/>
          <a:lstStyle/>
          <a:p>
            <a:pPr marL="0" indent="0">
              <a:buNone/>
            </a:pPr>
            <a:r>
              <a:rPr lang="nl-NL" dirty="0"/>
              <a:t>By Eric Zimmerman</a:t>
            </a:r>
          </a:p>
          <a:p>
            <a:pPr marL="0" indent="0">
              <a:buNone/>
            </a:pPr>
            <a:endParaRPr lang="nl-NL" dirty="0"/>
          </a:p>
          <a:p>
            <a:pPr marL="0" indent="0">
              <a:buNone/>
            </a:pPr>
            <a:r>
              <a:rPr lang="nl-NL" dirty="0">
                <a:hlinkClick r:id="rId3"/>
              </a:rPr>
              <a:t>https://ericzimmerman.github.io/#!index.md</a:t>
            </a:r>
            <a:r>
              <a:rPr lang="nl-NL" dirty="0"/>
              <a:t> </a:t>
            </a:r>
          </a:p>
          <a:p>
            <a:pPr marL="0" indent="0">
              <a:buNone/>
            </a:pPr>
            <a:endParaRPr lang="nl-NL" dirty="0"/>
          </a:p>
          <a:p>
            <a:pPr marL="0" indent="0">
              <a:buNone/>
            </a:pPr>
            <a:r>
              <a:rPr lang="nl-NL" dirty="0" err="1"/>
              <a:t>Useful</a:t>
            </a:r>
            <a:r>
              <a:rPr lang="nl-NL" dirty="0"/>
              <a:t> </a:t>
            </a:r>
            <a:r>
              <a:rPr lang="nl-NL" dirty="0" err="1"/>
              <a:t>for</a:t>
            </a:r>
            <a:r>
              <a:rPr lang="nl-NL" dirty="0"/>
              <a:t> </a:t>
            </a:r>
            <a:r>
              <a:rPr lang="nl-NL" dirty="0" err="1"/>
              <a:t>inspecting</a:t>
            </a:r>
            <a:r>
              <a:rPr lang="nl-NL" dirty="0"/>
              <a:t> </a:t>
            </a:r>
            <a:r>
              <a:rPr lang="nl-NL" dirty="0" err="1"/>
              <a:t>csv</a:t>
            </a:r>
            <a:r>
              <a:rPr lang="nl-NL" dirty="0"/>
              <a:t> output from psort.py!</a:t>
            </a:r>
          </a:p>
        </p:txBody>
      </p:sp>
    </p:spTree>
    <p:extLst>
      <p:ext uri="{BB962C8B-B14F-4D97-AF65-F5344CB8AC3E}">
        <p14:creationId xmlns:p14="http://schemas.microsoft.com/office/powerpoint/2010/main" val="1724321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54201B4-5B01-42CC-98C5-802481AA05D0}"/>
              </a:ext>
            </a:extLst>
          </p:cNvPr>
          <p:cNvSpPr>
            <a:spLocks noGrp="1"/>
          </p:cNvSpPr>
          <p:nvPr>
            <p:ph type="title"/>
          </p:nvPr>
        </p:nvSpPr>
        <p:spPr/>
        <p:txBody>
          <a:bodyPr/>
          <a:lstStyle/>
          <a:p>
            <a:r>
              <a:rPr lang="nl-NL" dirty="0"/>
              <a:t>SANS </a:t>
            </a:r>
            <a:r>
              <a:rPr lang="nl-NL" dirty="0" err="1"/>
              <a:t>Colorized</a:t>
            </a:r>
            <a:r>
              <a:rPr lang="nl-NL" dirty="0"/>
              <a:t> Super Timeline</a:t>
            </a:r>
          </a:p>
        </p:txBody>
      </p:sp>
      <p:sp>
        <p:nvSpPr>
          <p:cNvPr id="9" name="Tijdelijke aanduiding voor inhoud 8">
            <a:extLst>
              <a:ext uri="{FF2B5EF4-FFF2-40B4-BE49-F238E27FC236}">
                <a16:creationId xmlns:a16="http://schemas.microsoft.com/office/drawing/2014/main" id="{EF4263E5-6398-434E-ACAB-308641A00CC7}"/>
              </a:ext>
            </a:extLst>
          </p:cNvPr>
          <p:cNvSpPr>
            <a:spLocks noGrp="1"/>
          </p:cNvSpPr>
          <p:nvPr>
            <p:ph sz="half" idx="1"/>
          </p:nvPr>
        </p:nvSpPr>
        <p:spPr/>
        <p:txBody>
          <a:bodyPr/>
          <a:lstStyle/>
          <a:p>
            <a:r>
              <a:rPr lang="nl-NL" dirty="0" err="1"/>
              <a:t>Similar</a:t>
            </a:r>
            <a:r>
              <a:rPr lang="nl-NL" dirty="0"/>
              <a:t> to </a:t>
            </a:r>
            <a:r>
              <a:rPr lang="nl-NL" dirty="0" err="1"/>
              <a:t>TimelineExplorer</a:t>
            </a:r>
            <a:r>
              <a:rPr lang="nl-NL" dirty="0"/>
              <a:t> but in Excel</a:t>
            </a:r>
          </a:p>
          <a:p>
            <a:r>
              <a:rPr lang="nl-NL" dirty="0"/>
              <a:t>Excel Template file </a:t>
            </a:r>
            <a:r>
              <a:rPr lang="nl-NL" dirty="0" err="1"/>
              <a:t>contains</a:t>
            </a:r>
            <a:r>
              <a:rPr lang="nl-NL" dirty="0"/>
              <a:t> </a:t>
            </a:r>
            <a:r>
              <a:rPr lang="nl-NL" dirty="0" err="1"/>
              <a:t>conditional</a:t>
            </a:r>
            <a:r>
              <a:rPr lang="nl-NL" dirty="0"/>
              <a:t> </a:t>
            </a:r>
            <a:r>
              <a:rPr lang="nl-NL" dirty="0" err="1"/>
              <a:t>formatting</a:t>
            </a:r>
            <a:r>
              <a:rPr lang="nl-NL" dirty="0"/>
              <a:t> </a:t>
            </a:r>
            <a:r>
              <a:rPr lang="nl-NL" dirty="0" err="1"/>
              <a:t>rules</a:t>
            </a:r>
            <a:r>
              <a:rPr lang="nl-NL" dirty="0"/>
              <a:t>:</a:t>
            </a:r>
          </a:p>
          <a:p>
            <a:pPr lvl="1"/>
            <a:r>
              <a:rPr lang="nl-NL" dirty="0"/>
              <a:t>Light green: file opening</a:t>
            </a:r>
          </a:p>
          <a:p>
            <a:pPr lvl="1"/>
            <a:r>
              <a:rPr lang="nl-NL" dirty="0" err="1"/>
              <a:t>Yellow</a:t>
            </a:r>
            <a:r>
              <a:rPr lang="nl-NL" dirty="0"/>
              <a:t>: web </a:t>
            </a:r>
            <a:r>
              <a:rPr lang="nl-NL" dirty="0" err="1"/>
              <a:t>history</a:t>
            </a:r>
            <a:endParaRPr lang="nl-NL" dirty="0"/>
          </a:p>
          <a:p>
            <a:pPr lvl="1"/>
            <a:r>
              <a:rPr lang="nl-NL" dirty="0"/>
              <a:t>Black: </a:t>
            </a:r>
            <a:r>
              <a:rPr lang="nl-NL" dirty="0" err="1"/>
              <a:t>deleted</a:t>
            </a:r>
            <a:r>
              <a:rPr lang="nl-NL" dirty="0"/>
              <a:t> data</a:t>
            </a:r>
          </a:p>
          <a:p>
            <a:pPr lvl="1"/>
            <a:r>
              <a:rPr lang="nl-NL" dirty="0"/>
              <a:t>Red: </a:t>
            </a:r>
            <a:r>
              <a:rPr lang="nl-NL" dirty="0" err="1"/>
              <a:t>execution</a:t>
            </a:r>
            <a:endParaRPr lang="nl-NL" dirty="0"/>
          </a:p>
          <a:p>
            <a:pPr lvl="1"/>
            <a:r>
              <a:rPr lang="nl-NL" dirty="0"/>
              <a:t>Blue: device or USB </a:t>
            </a:r>
            <a:r>
              <a:rPr lang="nl-NL" dirty="0" err="1"/>
              <a:t>Usage</a:t>
            </a:r>
            <a:endParaRPr lang="nl-NL" dirty="0"/>
          </a:p>
          <a:p>
            <a:pPr lvl="1"/>
            <a:r>
              <a:rPr lang="nl-NL" dirty="0"/>
              <a:t>Green: folder opening</a:t>
            </a:r>
          </a:p>
          <a:p>
            <a:pPr lvl="1"/>
            <a:r>
              <a:rPr lang="nl-NL" dirty="0" err="1"/>
              <a:t>Grey</a:t>
            </a:r>
            <a:r>
              <a:rPr lang="nl-NL" dirty="0"/>
              <a:t>: log file</a:t>
            </a:r>
          </a:p>
        </p:txBody>
      </p:sp>
      <p:sp>
        <p:nvSpPr>
          <p:cNvPr id="8" name="Tekstvak 7">
            <a:extLst>
              <a:ext uri="{FF2B5EF4-FFF2-40B4-BE49-F238E27FC236}">
                <a16:creationId xmlns:a16="http://schemas.microsoft.com/office/drawing/2014/main" id="{0CBD11EE-8B83-41EE-9A71-3AE9ACA1D64D}"/>
              </a:ext>
            </a:extLst>
          </p:cNvPr>
          <p:cNvSpPr txBox="1"/>
          <p:nvPr/>
        </p:nvSpPr>
        <p:spPr>
          <a:xfrm>
            <a:off x="4572000" y="4123536"/>
            <a:ext cx="4572000" cy="461665"/>
          </a:xfrm>
          <a:prstGeom prst="rect">
            <a:avLst/>
          </a:prstGeom>
          <a:noFill/>
        </p:spPr>
        <p:txBody>
          <a:bodyPr wrap="square">
            <a:spAutoFit/>
          </a:bodyPr>
          <a:lstStyle/>
          <a:p>
            <a:r>
              <a:rPr lang="nl-NL" sz="1200" dirty="0">
                <a:hlinkClick r:id="rId3"/>
              </a:rPr>
              <a:t>https://www.sans.org/blog/digital-forensic-sifting-colorized-super-timeline-template-for-log2timeline-output-files/</a:t>
            </a:r>
            <a:r>
              <a:rPr lang="nl-NL" sz="1200" dirty="0"/>
              <a:t> </a:t>
            </a:r>
          </a:p>
        </p:txBody>
      </p:sp>
      <p:pic>
        <p:nvPicPr>
          <p:cNvPr id="15" name="Afbeelding 14" descr="Afbeelding met tafel&#10;&#10;Automatisch gegenereerde beschrijving">
            <a:extLst>
              <a:ext uri="{FF2B5EF4-FFF2-40B4-BE49-F238E27FC236}">
                <a16:creationId xmlns:a16="http://schemas.microsoft.com/office/drawing/2014/main" id="{09158F55-0981-4F48-ABB4-23175C28B7E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03628" y="796530"/>
            <a:ext cx="3227483" cy="2556269"/>
          </a:xfrm>
          <a:prstGeom prst="rect">
            <a:avLst/>
          </a:prstGeom>
        </p:spPr>
      </p:pic>
      <p:graphicFrame>
        <p:nvGraphicFramePr>
          <p:cNvPr id="13" name="Tijdelijke aanduiding voor inhoud 12">
            <a:extLst>
              <a:ext uri="{FF2B5EF4-FFF2-40B4-BE49-F238E27FC236}">
                <a16:creationId xmlns:a16="http://schemas.microsoft.com/office/drawing/2014/main" id="{BAB29F7A-6BD0-41FB-8DC2-1FA6F9C12F1E}"/>
              </a:ext>
            </a:extLst>
          </p:cNvPr>
          <p:cNvGraphicFramePr>
            <a:graphicFrameLocks noGrp="1" noChangeAspect="1"/>
          </p:cNvGraphicFramePr>
          <p:nvPr>
            <p:ph sz="half" idx="2"/>
            <p:extLst>
              <p:ext uri="{D42A27DB-BD31-4B8C-83A1-F6EECF244321}">
                <p14:modId xmlns:p14="http://schemas.microsoft.com/office/powerpoint/2010/main" val="730918183"/>
              </p:ext>
            </p:extLst>
          </p:nvPr>
        </p:nvGraphicFramePr>
        <p:xfrm>
          <a:off x="4834269" y="2705099"/>
          <a:ext cx="1873250" cy="1295400"/>
        </p:xfrm>
        <a:graphic>
          <a:graphicData uri="http://schemas.openxmlformats.org/presentationml/2006/ole">
            <mc:AlternateContent xmlns:mc="http://schemas.openxmlformats.org/markup-compatibility/2006">
              <mc:Choice xmlns:v="urn:schemas-microsoft-com:vml" Requires="v">
                <p:oleObj spid="_x0000_s1030" name="Worksheet" r:id="rId5" imgW="1873367" imgH="1295579" progId="Excel.Sheet.12">
                  <p:embed/>
                </p:oleObj>
              </mc:Choice>
              <mc:Fallback>
                <p:oleObj name="Worksheet" r:id="rId5" imgW="1873367" imgH="1295579" progId="Excel.Sheet.12">
                  <p:embed/>
                  <p:pic>
                    <p:nvPicPr>
                      <p:cNvPr id="13" name="Tijdelijke aanduiding voor inhoud 12">
                        <a:extLst>
                          <a:ext uri="{FF2B5EF4-FFF2-40B4-BE49-F238E27FC236}">
                            <a16:creationId xmlns:a16="http://schemas.microsoft.com/office/drawing/2014/main" id="{BAB29F7A-6BD0-41FB-8DC2-1FA6F9C12F1E}"/>
                          </a:ext>
                        </a:extLst>
                      </p:cNvPr>
                      <p:cNvPicPr/>
                      <p:nvPr/>
                    </p:nvPicPr>
                    <p:blipFill>
                      <a:blip r:embed="rId6"/>
                      <a:stretch>
                        <a:fillRect/>
                      </a:stretch>
                    </p:blipFill>
                    <p:spPr>
                      <a:xfrm>
                        <a:off x="4834269" y="2705099"/>
                        <a:ext cx="1873250" cy="1295400"/>
                      </a:xfrm>
                      <a:prstGeom prst="rect">
                        <a:avLst/>
                      </a:prstGeom>
                    </p:spPr>
                  </p:pic>
                </p:oleObj>
              </mc:Fallback>
            </mc:AlternateContent>
          </a:graphicData>
        </a:graphic>
      </p:graphicFrame>
    </p:spTree>
    <p:extLst>
      <p:ext uri="{BB962C8B-B14F-4D97-AF65-F5344CB8AC3E}">
        <p14:creationId xmlns:p14="http://schemas.microsoft.com/office/powerpoint/2010/main" val="342987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18592661"/>
              </p:ext>
            </p:extLst>
          </p:nvPr>
        </p:nvGraphicFramePr>
        <p:xfrm>
          <a:off x="539750" y="915988"/>
          <a:ext cx="8229600" cy="2966720"/>
        </p:xfrm>
        <a:graphic>
          <a:graphicData uri="http://schemas.openxmlformats.org/drawingml/2006/table">
            <a:tbl>
              <a:tblPr firstRow="1" bandRow="1">
                <a:tableStyleId>{7DF18680-E054-41AD-8BC1-D1AEF772440D}</a:tableStyleId>
              </a:tblPr>
              <a:tblGrid>
                <a:gridCol w="1671822">
                  <a:extLst>
                    <a:ext uri="{9D8B030D-6E8A-4147-A177-3AD203B41FA5}">
                      <a16:colId xmlns:a16="http://schemas.microsoft.com/office/drawing/2014/main" val="1064855979"/>
                    </a:ext>
                  </a:extLst>
                </a:gridCol>
                <a:gridCol w="6557778">
                  <a:extLst>
                    <a:ext uri="{9D8B030D-6E8A-4147-A177-3AD203B41FA5}">
                      <a16:colId xmlns:a16="http://schemas.microsoft.com/office/drawing/2014/main" val="3226404946"/>
                    </a:ext>
                  </a:extLst>
                </a:gridCol>
              </a:tblGrid>
              <a:tr h="370840">
                <a:tc>
                  <a:txBody>
                    <a:bodyPr/>
                    <a:lstStyle/>
                    <a:p>
                      <a:r>
                        <a:rPr lang="en-US" dirty="0"/>
                        <a:t>Day 2</a:t>
                      </a:r>
                    </a:p>
                  </a:txBody>
                  <a:tcPr/>
                </a:tc>
                <a:tc>
                  <a:txBody>
                    <a:bodyPr/>
                    <a:lstStyle/>
                    <a:p>
                      <a:r>
                        <a:rPr lang="en-US" dirty="0" err="1"/>
                        <a:t>Plaso</a:t>
                      </a:r>
                      <a:r>
                        <a:rPr lang="en-US" dirty="0"/>
                        <a:t> and </a:t>
                      </a:r>
                      <a:r>
                        <a:rPr lang="en-US" dirty="0" err="1"/>
                        <a:t>Elasticsearch</a:t>
                      </a:r>
                      <a:endParaRPr lang="en-US" dirty="0"/>
                    </a:p>
                  </a:txBody>
                  <a:tcPr/>
                </a:tc>
                <a:extLst>
                  <a:ext uri="{0D108BD9-81ED-4DB2-BD59-A6C34878D82A}">
                    <a16:rowId xmlns:a16="http://schemas.microsoft.com/office/drawing/2014/main" val="4186658596"/>
                  </a:ext>
                </a:extLst>
              </a:tr>
              <a:tr h="370840">
                <a:tc>
                  <a:txBody>
                    <a:bodyPr/>
                    <a:lstStyle/>
                    <a:p>
                      <a:r>
                        <a:rPr lang="en-US" dirty="0"/>
                        <a:t>08:30</a:t>
                      </a:r>
                    </a:p>
                  </a:txBody>
                  <a:tcPr/>
                </a:tc>
                <a:tc>
                  <a:txBody>
                    <a:bodyPr/>
                    <a:lstStyle/>
                    <a:p>
                      <a:r>
                        <a:rPr lang="en-US" dirty="0"/>
                        <a:t>Part 3: Super-timelines with </a:t>
                      </a:r>
                      <a:r>
                        <a:rPr lang="en-US" dirty="0" err="1"/>
                        <a:t>Plaso</a:t>
                      </a:r>
                      <a:endParaRPr lang="en-US" dirty="0"/>
                    </a:p>
                  </a:txBody>
                  <a:tcPr/>
                </a:tc>
                <a:extLst>
                  <a:ext uri="{0D108BD9-81ED-4DB2-BD59-A6C34878D82A}">
                    <a16:rowId xmlns:a16="http://schemas.microsoft.com/office/drawing/2014/main" val="3403105449"/>
                  </a:ext>
                </a:extLst>
              </a:tr>
              <a:tr h="370840">
                <a:tc>
                  <a:txBody>
                    <a:bodyPr/>
                    <a:lstStyle/>
                    <a:p>
                      <a:endParaRPr lang="en-US" dirty="0"/>
                    </a:p>
                  </a:txBody>
                  <a:tcPr/>
                </a:tc>
                <a:tc>
                  <a:txBody>
                    <a:bodyPr/>
                    <a:lstStyle/>
                    <a:p>
                      <a:r>
                        <a:rPr lang="en-US" dirty="0"/>
                        <a:t>Setting up </a:t>
                      </a:r>
                      <a:r>
                        <a:rPr lang="en-US" dirty="0" err="1"/>
                        <a:t>Plaso</a:t>
                      </a:r>
                      <a:r>
                        <a:rPr lang="en-US" dirty="0"/>
                        <a:t> on your machine</a:t>
                      </a:r>
                    </a:p>
                  </a:txBody>
                  <a:tcPr/>
                </a:tc>
                <a:extLst>
                  <a:ext uri="{0D108BD9-81ED-4DB2-BD59-A6C34878D82A}">
                    <a16:rowId xmlns:a16="http://schemas.microsoft.com/office/drawing/2014/main" val="924225998"/>
                  </a:ext>
                </a:extLst>
              </a:tr>
              <a:tr h="370840">
                <a:tc>
                  <a:txBody>
                    <a:bodyPr/>
                    <a:lstStyle/>
                    <a:p>
                      <a:r>
                        <a:rPr lang="en-US" dirty="0"/>
                        <a:t>10:30 </a:t>
                      </a:r>
                    </a:p>
                  </a:txBody>
                  <a:tcPr/>
                </a:tc>
                <a:tc>
                  <a:txBody>
                    <a:bodyPr/>
                    <a:lstStyle/>
                    <a:p>
                      <a:r>
                        <a:rPr lang="en-US" dirty="0"/>
                        <a:t>Exercise 3: Run </a:t>
                      </a:r>
                      <a:r>
                        <a:rPr lang="en-US" dirty="0" err="1"/>
                        <a:t>Plaso</a:t>
                      </a:r>
                      <a:r>
                        <a:rPr lang="en-US" dirty="0"/>
                        <a:t> on logfiles and </a:t>
                      </a:r>
                      <a:r>
                        <a:rPr lang="en-US" dirty="0" err="1"/>
                        <a:t>analyse</a:t>
                      </a:r>
                      <a:r>
                        <a:rPr lang="en-US" dirty="0"/>
                        <a:t> the outcome</a:t>
                      </a:r>
                    </a:p>
                  </a:txBody>
                  <a:tcPr/>
                </a:tc>
                <a:extLst>
                  <a:ext uri="{0D108BD9-81ED-4DB2-BD59-A6C34878D82A}">
                    <a16:rowId xmlns:a16="http://schemas.microsoft.com/office/drawing/2014/main" val="2514653650"/>
                  </a:ext>
                </a:extLst>
              </a:tr>
              <a:tr h="370840">
                <a:tc>
                  <a:txBody>
                    <a:bodyPr/>
                    <a:lstStyle/>
                    <a:p>
                      <a:r>
                        <a:rPr lang="en-US" dirty="0"/>
                        <a:t>12:00</a:t>
                      </a:r>
                    </a:p>
                  </a:txBody>
                  <a:tcPr/>
                </a:tc>
                <a:tc>
                  <a:txBody>
                    <a:bodyPr/>
                    <a:lstStyle/>
                    <a:p>
                      <a:r>
                        <a:rPr lang="en-US" dirty="0"/>
                        <a:t>Lunch</a:t>
                      </a:r>
                    </a:p>
                  </a:txBody>
                  <a:tcPr/>
                </a:tc>
                <a:extLst>
                  <a:ext uri="{0D108BD9-81ED-4DB2-BD59-A6C34878D82A}">
                    <a16:rowId xmlns:a16="http://schemas.microsoft.com/office/drawing/2014/main" val="2409206808"/>
                  </a:ext>
                </a:extLst>
              </a:tr>
              <a:tr h="370840">
                <a:tc>
                  <a:txBody>
                    <a:bodyPr/>
                    <a:lstStyle/>
                    <a:p>
                      <a:r>
                        <a:rPr lang="en-US" dirty="0"/>
                        <a:t>13:00</a:t>
                      </a:r>
                    </a:p>
                  </a:txBody>
                  <a:tcPr/>
                </a:tc>
                <a:tc>
                  <a:txBody>
                    <a:bodyPr/>
                    <a:lstStyle/>
                    <a:p>
                      <a:r>
                        <a:rPr lang="en-US" dirty="0"/>
                        <a:t>Part 4: </a:t>
                      </a:r>
                      <a:r>
                        <a:rPr lang="en-US" dirty="0" smtClean="0"/>
                        <a:t>OpenSearch </a:t>
                      </a:r>
                      <a:r>
                        <a:rPr lang="en-US" dirty="0"/>
                        <a:t>(OS) and practical use in digital forensics</a:t>
                      </a:r>
                    </a:p>
                  </a:txBody>
                  <a:tcPr/>
                </a:tc>
                <a:extLst>
                  <a:ext uri="{0D108BD9-81ED-4DB2-BD59-A6C34878D82A}">
                    <a16:rowId xmlns:a16="http://schemas.microsoft.com/office/drawing/2014/main" val="992179297"/>
                  </a:ext>
                </a:extLst>
              </a:tr>
              <a:tr h="370840">
                <a:tc>
                  <a:txBody>
                    <a:bodyPr/>
                    <a:lstStyle/>
                    <a:p>
                      <a:r>
                        <a:rPr lang="en-US" dirty="0"/>
                        <a:t>15:00</a:t>
                      </a:r>
                    </a:p>
                  </a:txBody>
                  <a:tcPr/>
                </a:tc>
                <a:tc>
                  <a:txBody>
                    <a:bodyPr/>
                    <a:lstStyle/>
                    <a:p>
                      <a:r>
                        <a:rPr lang="en-US" dirty="0"/>
                        <a:t>Exercise 4: Index data in OS and </a:t>
                      </a:r>
                      <a:r>
                        <a:rPr lang="en-US" dirty="0" err="1"/>
                        <a:t>analyse</a:t>
                      </a:r>
                      <a:r>
                        <a:rPr lang="en-US" dirty="0"/>
                        <a:t> with a </a:t>
                      </a:r>
                      <a:r>
                        <a:rPr lang="en-US" dirty="0" err="1" smtClean="0"/>
                        <a:t>jupyter</a:t>
                      </a:r>
                      <a:r>
                        <a:rPr lang="en-US" dirty="0" smtClean="0"/>
                        <a:t> </a:t>
                      </a:r>
                      <a:r>
                        <a:rPr lang="en-US" dirty="0"/>
                        <a:t>notebook</a:t>
                      </a:r>
                    </a:p>
                  </a:txBody>
                  <a:tcPr/>
                </a:tc>
                <a:extLst>
                  <a:ext uri="{0D108BD9-81ED-4DB2-BD59-A6C34878D82A}">
                    <a16:rowId xmlns:a16="http://schemas.microsoft.com/office/drawing/2014/main" val="2160325484"/>
                  </a:ext>
                </a:extLst>
              </a:tr>
              <a:tr h="370840">
                <a:tc>
                  <a:txBody>
                    <a:bodyPr/>
                    <a:lstStyle/>
                    <a:p>
                      <a:r>
                        <a:rPr lang="en-US" dirty="0"/>
                        <a:t>16:20</a:t>
                      </a:r>
                    </a:p>
                  </a:txBody>
                  <a:tcPr/>
                </a:tc>
                <a:tc>
                  <a:txBody>
                    <a:bodyPr/>
                    <a:lstStyle/>
                    <a:p>
                      <a:r>
                        <a:rPr lang="en-US" dirty="0"/>
                        <a:t>End of the day review</a:t>
                      </a:r>
                    </a:p>
                  </a:txBody>
                  <a:tcPr/>
                </a:tc>
                <a:extLst>
                  <a:ext uri="{0D108BD9-81ED-4DB2-BD59-A6C34878D82A}">
                    <a16:rowId xmlns:a16="http://schemas.microsoft.com/office/drawing/2014/main" val="4271724782"/>
                  </a:ext>
                </a:extLst>
              </a:tr>
            </a:tbl>
          </a:graphicData>
        </a:graphic>
      </p:graphicFrame>
      <p:sp>
        <p:nvSpPr>
          <p:cNvPr id="3" name="Title 2"/>
          <p:cNvSpPr>
            <a:spLocks noGrp="1"/>
          </p:cNvSpPr>
          <p:nvPr>
            <p:ph type="title"/>
          </p:nvPr>
        </p:nvSpPr>
        <p:spPr/>
        <p:txBody>
          <a:bodyPr/>
          <a:lstStyle/>
          <a:p>
            <a:r>
              <a:rPr lang="en-US" dirty="0"/>
              <a:t>Day 2</a:t>
            </a:r>
          </a:p>
        </p:txBody>
      </p:sp>
    </p:spTree>
    <p:custDataLst>
      <p:tags r:id="rId1"/>
    </p:custDataLst>
    <p:extLst>
      <p:ext uri="{BB962C8B-B14F-4D97-AF65-F5344CB8AC3E}">
        <p14:creationId xmlns:p14="http://schemas.microsoft.com/office/powerpoint/2010/main" val="1980558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85BFA7AE-8380-4B7D-BEFF-FDA402700BB2}"/>
              </a:ext>
            </a:extLst>
          </p:cNvPr>
          <p:cNvSpPr>
            <a:spLocks noGrp="1"/>
          </p:cNvSpPr>
          <p:nvPr>
            <p:ph type="title"/>
          </p:nvPr>
        </p:nvSpPr>
        <p:spPr/>
        <p:txBody>
          <a:bodyPr/>
          <a:lstStyle/>
          <a:p>
            <a:r>
              <a:rPr lang="nl-NL" dirty="0"/>
              <a:t>Psort.py: </a:t>
            </a:r>
            <a:r>
              <a:rPr lang="nl-NL" dirty="0" err="1"/>
              <a:t>dynamic</a:t>
            </a:r>
            <a:r>
              <a:rPr lang="nl-NL" dirty="0"/>
              <a:t> output format sample</a:t>
            </a:r>
          </a:p>
        </p:txBody>
      </p:sp>
      <p:pic>
        <p:nvPicPr>
          <p:cNvPr id="8" name="Tijdelijke aanduiding voor inhoud 7" descr="Afbeelding met tafel&#10;&#10;Automatisch gegenereerde beschrijving">
            <a:extLst>
              <a:ext uri="{FF2B5EF4-FFF2-40B4-BE49-F238E27FC236}">
                <a16:creationId xmlns:a16="http://schemas.microsoft.com/office/drawing/2014/main" id="{4F4895FD-8AEC-41FC-B48F-B87373BABF0F}"/>
              </a:ext>
            </a:extLst>
          </p:cNvPr>
          <p:cNvPicPr>
            <a:picLocks noGrp="1" noChangeAspect="1"/>
          </p:cNvPicPr>
          <p:nvPr>
            <p:ph sz="half" idx="1"/>
          </p:nvPr>
        </p:nvPicPr>
        <p:blipFill>
          <a:blip r:embed="rId2" cstate="hqprint">
            <a:extLst>
              <a:ext uri="{28A0092B-C50C-407E-A947-70E740481C1C}">
                <a14:useLocalDpi xmlns:a14="http://schemas.microsoft.com/office/drawing/2010/main" val="0"/>
              </a:ext>
            </a:extLst>
          </a:blip>
          <a:stretch>
            <a:fillRect/>
          </a:stretch>
        </p:blipFill>
        <p:spPr>
          <a:xfrm>
            <a:off x="584200" y="1222880"/>
            <a:ext cx="4466220" cy="2809048"/>
          </a:xfrm>
        </p:spPr>
      </p:pic>
      <p:sp>
        <p:nvSpPr>
          <p:cNvPr id="9" name="Tijdelijke aanduiding voor inhoud 8">
            <a:extLst>
              <a:ext uri="{FF2B5EF4-FFF2-40B4-BE49-F238E27FC236}">
                <a16:creationId xmlns:a16="http://schemas.microsoft.com/office/drawing/2014/main" id="{E166DA91-F45F-4ECB-9D31-A10804FC0780}"/>
              </a:ext>
            </a:extLst>
          </p:cNvPr>
          <p:cNvSpPr>
            <a:spLocks noGrp="1"/>
          </p:cNvSpPr>
          <p:nvPr>
            <p:ph sz="half" idx="2"/>
          </p:nvPr>
        </p:nvSpPr>
        <p:spPr>
          <a:xfrm>
            <a:off x="5389944" y="944061"/>
            <a:ext cx="3257805" cy="3640104"/>
          </a:xfrm>
        </p:spPr>
        <p:txBody>
          <a:bodyPr/>
          <a:lstStyle/>
          <a:p>
            <a:r>
              <a:rPr lang="nl-NL" dirty="0"/>
              <a:t>Default fields:</a:t>
            </a:r>
          </a:p>
          <a:p>
            <a:pPr lvl="1"/>
            <a:r>
              <a:rPr lang="nl-NL" dirty="0" err="1"/>
              <a:t>datetime</a:t>
            </a:r>
            <a:endParaRPr lang="nl-NL" dirty="0"/>
          </a:p>
          <a:p>
            <a:pPr lvl="1"/>
            <a:r>
              <a:rPr lang="nl-NL" dirty="0" err="1"/>
              <a:t>display_name</a:t>
            </a:r>
            <a:endParaRPr lang="nl-NL" dirty="0"/>
          </a:p>
          <a:p>
            <a:pPr lvl="1"/>
            <a:r>
              <a:rPr lang="nl-NL" dirty="0" err="1"/>
              <a:t>message</a:t>
            </a:r>
            <a:endParaRPr lang="nl-NL" dirty="0"/>
          </a:p>
          <a:p>
            <a:pPr lvl="1"/>
            <a:r>
              <a:rPr lang="nl-NL" dirty="0"/>
              <a:t>source</a:t>
            </a:r>
          </a:p>
          <a:p>
            <a:pPr lvl="1"/>
            <a:r>
              <a:rPr lang="nl-NL" dirty="0"/>
              <a:t>sourcetype</a:t>
            </a:r>
          </a:p>
          <a:p>
            <a:pPr lvl="1"/>
            <a:r>
              <a:rPr lang="nl-NL" dirty="0"/>
              <a:t>tag</a:t>
            </a:r>
          </a:p>
          <a:p>
            <a:pPr lvl="1"/>
            <a:r>
              <a:rPr lang="nl-NL" dirty="0" err="1"/>
              <a:t>timestamp_desc</a:t>
            </a:r>
            <a:endParaRPr lang="nl-NL" dirty="0"/>
          </a:p>
          <a:p>
            <a:pPr lvl="1"/>
            <a:r>
              <a:rPr lang="nl-NL" dirty="0" err="1"/>
              <a:t>parser</a:t>
            </a:r>
            <a:endParaRPr lang="nl-NL" dirty="0"/>
          </a:p>
          <a:p>
            <a:pPr lvl="1"/>
            <a:endParaRPr lang="nl-NL" dirty="0"/>
          </a:p>
        </p:txBody>
      </p:sp>
    </p:spTree>
    <p:extLst>
      <p:ext uri="{BB962C8B-B14F-4D97-AF65-F5344CB8AC3E}">
        <p14:creationId xmlns:p14="http://schemas.microsoft.com/office/powerpoint/2010/main" val="3612577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6C91769-AB9F-4203-9DDA-CA0CF0983AFE}"/>
              </a:ext>
            </a:extLst>
          </p:cNvPr>
          <p:cNvSpPr>
            <a:spLocks noGrp="1"/>
          </p:cNvSpPr>
          <p:nvPr>
            <p:ph type="title"/>
          </p:nvPr>
        </p:nvSpPr>
        <p:spPr/>
        <p:txBody>
          <a:bodyPr/>
          <a:lstStyle/>
          <a:p>
            <a:r>
              <a:rPr lang="nl-NL" dirty="0"/>
              <a:t>Psort.py: </a:t>
            </a:r>
            <a:r>
              <a:rPr lang="nl-NL" dirty="0" err="1"/>
              <a:t>dynamic</a:t>
            </a:r>
            <a:r>
              <a:rPr lang="nl-NL" dirty="0"/>
              <a:t> output module fields</a:t>
            </a:r>
          </a:p>
        </p:txBody>
      </p:sp>
      <p:sp>
        <p:nvSpPr>
          <p:cNvPr id="10" name="Tijdelijke aanduiding voor inhoud 9">
            <a:extLst>
              <a:ext uri="{FF2B5EF4-FFF2-40B4-BE49-F238E27FC236}">
                <a16:creationId xmlns:a16="http://schemas.microsoft.com/office/drawing/2014/main" id="{79516CB0-161D-44F9-90C4-4A29B2140B13}"/>
              </a:ext>
            </a:extLst>
          </p:cNvPr>
          <p:cNvSpPr>
            <a:spLocks noGrp="1"/>
          </p:cNvSpPr>
          <p:nvPr>
            <p:ph sz="half" idx="1"/>
          </p:nvPr>
        </p:nvSpPr>
        <p:spPr/>
        <p:txBody>
          <a:bodyPr/>
          <a:lstStyle/>
          <a:p>
            <a:r>
              <a:rPr lang="nl-NL" dirty="0"/>
              <a:t>There is no complete </a:t>
            </a:r>
            <a:r>
              <a:rPr lang="nl-NL" dirty="0" err="1"/>
              <a:t>overview</a:t>
            </a:r>
            <a:r>
              <a:rPr lang="nl-NL" dirty="0"/>
              <a:t> of </a:t>
            </a:r>
            <a:r>
              <a:rPr lang="nl-NL" dirty="0" err="1"/>
              <a:t>all</a:t>
            </a:r>
            <a:r>
              <a:rPr lang="nl-NL" dirty="0"/>
              <a:t> </a:t>
            </a:r>
            <a:r>
              <a:rPr lang="nl-NL" dirty="0" err="1"/>
              <a:t>additional</a:t>
            </a:r>
            <a:r>
              <a:rPr lang="nl-NL" dirty="0"/>
              <a:t> fields in </a:t>
            </a:r>
            <a:r>
              <a:rPr lang="nl-NL" dirty="0" err="1"/>
              <a:t>the</a:t>
            </a:r>
            <a:r>
              <a:rPr lang="nl-NL" dirty="0"/>
              <a:t> </a:t>
            </a:r>
            <a:r>
              <a:rPr lang="nl-NL" dirty="0" err="1"/>
              <a:t>dynamic</a:t>
            </a:r>
            <a:r>
              <a:rPr lang="nl-NL" dirty="0"/>
              <a:t> format</a:t>
            </a:r>
          </a:p>
          <a:p>
            <a:r>
              <a:rPr lang="en-US" dirty="0"/>
              <a:t>The name of the fields typically map 1-to-1 to the names of attributes of the event data. </a:t>
            </a:r>
          </a:p>
          <a:p>
            <a:r>
              <a:rPr lang="en-US" dirty="0"/>
              <a:t>However, there are “special” fields that are composed at runtime.</a:t>
            </a:r>
            <a:endParaRPr lang="nl-NL" dirty="0"/>
          </a:p>
        </p:txBody>
      </p:sp>
      <p:graphicFrame>
        <p:nvGraphicFramePr>
          <p:cNvPr id="11" name="Tijdelijke aanduiding voor inhoud 6">
            <a:extLst>
              <a:ext uri="{FF2B5EF4-FFF2-40B4-BE49-F238E27FC236}">
                <a16:creationId xmlns:a16="http://schemas.microsoft.com/office/drawing/2014/main" id="{E9748566-A8E3-47B0-8430-60E376AF43AA}"/>
              </a:ext>
            </a:extLst>
          </p:cNvPr>
          <p:cNvGraphicFramePr>
            <a:graphicFrameLocks noGrp="1"/>
          </p:cNvGraphicFramePr>
          <p:nvPr>
            <p:ph sz="half" idx="2"/>
            <p:extLst>
              <p:ext uri="{D42A27DB-BD31-4B8C-83A1-F6EECF244321}">
                <p14:modId xmlns:p14="http://schemas.microsoft.com/office/powerpoint/2010/main" val="576944221"/>
              </p:ext>
            </p:extLst>
          </p:nvPr>
        </p:nvGraphicFramePr>
        <p:xfrm>
          <a:off x="4746625" y="944563"/>
          <a:ext cx="4002086" cy="3741682"/>
        </p:xfrm>
        <a:graphic>
          <a:graphicData uri="http://schemas.openxmlformats.org/drawingml/2006/table">
            <a:tbl>
              <a:tblPr firstRow="1">
                <a:tableStyleId>{5C22544A-7EE6-4342-B048-85BDC9FD1C3A}</a:tableStyleId>
              </a:tblPr>
              <a:tblGrid>
                <a:gridCol w="295418">
                  <a:extLst>
                    <a:ext uri="{9D8B030D-6E8A-4147-A177-3AD203B41FA5}">
                      <a16:colId xmlns:a16="http://schemas.microsoft.com/office/drawing/2014/main" val="1718615287"/>
                    </a:ext>
                  </a:extLst>
                </a:gridCol>
                <a:gridCol w="557393">
                  <a:extLst>
                    <a:ext uri="{9D8B030D-6E8A-4147-A177-3AD203B41FA5}">
                      <a16:colId xmlns:a16="http://schemas.microsoft.com/office/drawing/2014/main" val="2570541327"/>
                    </a:ext>
                  </a:extLst>
                </a:gridCol>
                <a:gridCol w="3149275">
                  <a:extLst>
                    <a:ext uri="{9D8B030D-6E8A-4147-A177-3AD203B41FA5}">
                      <a16:colId xmlns:a16="http://schemas.microsoft.com/office/drawing/2014/main" val="1261018656"/>
                    </a:ext>
                  </a:extLst>
                </a:gridCol>
              </a:tblGrid>
              <a:tr h="115434">
                <a:tc>
                  <a:txBody>
                    <a:bodyPr/>
                    <a:lstStyle/>
                    <a:p>
                      <a:pPr algn="l" fontAlgn="b"/>
                      <a:r>
                        <a:rPr lang="nl-NL" sz="700" u="none" strike="noStrike">
                          <a:effectLst/>
                        </a:rPr>
                        <a:t>Default</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Name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Description</a:t>
                      </a:r>
                      <a:endParaRPr lang="nl-NL"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668806754"/>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date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date of the event formatted as "YYYY-MM-DD" or "0000-00-00" on error</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958741971"/>
                  </a:ext>
                </a:extLst>
              </a:tr>
              <a:tr h="115434">
                <a:tc>
                  <a:txBody>
                    <a:bodyPr/>
                    <a:lstStyle/>
                    <a:p>
                      <a:pPr algn="l" fontAlgn="b"/>
                      <a:r>
                        <a:rPr lang="nl-NL" sz="700" u="none" strike="noStrike">
                          <a:effectLst/>
                        </a:rPr>
                        <a:t>yes</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datetime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date and time of the event in ISO 8601 format in microseconds or "0000-00-00T00:00:00.000000+00:00" on error</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243715452"/>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description</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event message string as defined by the message formatter</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625632761"/>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description_short</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short event message string as defined by the message formatter</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89052524"/>
                  </a:ext>
                </a:extLst>
              </a:tr>
              <a:tr h="115434">
                <a:tc>
                  <a:txBody>
                    <a:bodyPr/>
                    <a:lstStyle/>
                    <a:p>
                      <a:pPr algn="l" fontAlgn="b"/>
                      <a:r>
                        <a:rPr lang="nl-NL" sz="700" u="none" strike="noStrike">
                          <a:effectLst/>
                        </a:rPr>
                        <a:t>yes</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display_name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Human readable representation of the path specification</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2798948585"/>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filename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"filename" attribute if present in the event data  otherwise derived from the path specification</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721955675"/>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host</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dirty="0">
                          <a:effectLst/>
                        </a:rPr>
                        <a:t>The hostname derived by pre-processing</a:t>
                      </a:r>
                      <a:endParaRPr lang="en-US" sz="700" b="0" i="0" u="none" strike="noStrike" dirty="0">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2114248268"/>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hostname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hostname derived by pre-processing</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819026807"/>
                  </a:ext>
                </a:extLst>
              </a:tr>
              <a:tr h="230868">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inode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"inode" attribute if present in the event data otherwise derived from the file system identifier (such as inode MFT entry) in the path specification</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683287413"/>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macb</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MACB (Modification, Access,  Change,  Birth) group representation</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764605299"/>
                  </a:ext>
                </a:extLst>
              </a:tr>
              <a:tr h="115434">
                <a:tc>
                  <a:txBody>
                    <a:bodyPr/>
                    <a:lstStyle/>
                    <a:p>
                      <a:pPr algn="l" fontAlgn="b"/>
                      <a:r>
                        <a:rPr lang="nl-NL" sz="700" u="none" strike="noStrike">
                          <a:effectLst/>
                        </a:rPr>
                        <a:t>yes</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message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event message string as defined by the message formatter</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2857658981"/>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message_short</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short event message string as defined by the message formatter</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640853537"/>
                  </a:ext>
                </a:extLst>
              </a:tr>
              <a:tr h="115434">
                <a:tc>
                  <a:txBody>
                    <a:bodyPr/>
                    <a:lstStyle/>
                    <a:p>
                      <a:pPr algn="l" fontAlgn="b"/>
                      <a:r>
                        <a:rPr lang="nl-NL" sz="700" u="none" strike="noStrike">
                          <a:effectLst/>
                        </a:rPr>
                        <a:t>yes</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source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short event source as defined by the message formatter</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3369501976"/>
                  </a:ext>
                </a:extLst>
              </a:tr>
              <a:tr h="115434">
                <a:tc>
                  <a:txBody>
                    <a:bodyPr/>
                    <a:lstStyle/>
                    <a:p>
                      <a:pPr algn="l" fontAlgn="b"/>
                      <a:r>
                        <a:rPr lang="nl-NL" sz="700" u="none" strike="noStrike">
                          <a:effectLst/>
                        </a:rPr>
                        <a:t>yes</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sourcetype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event source as defined by the message formatter</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2509197075"/>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source_long</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event source as defined by the message formatter</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2265371523"/>
                  </a:ext>
                </a:extLst>
              </a:tr>
              <a:tr h="115434">
                <a:tc>
                  <a:txBody>
                    <a:bodyPr/>
                    <a:lstStyle/>
                    <a:p>
                      <a:pPr algn="l" fontAlgn="b"/>
                      <a:r>
                        <a:rPr lang="nl-NL" sz="700" u="none" strike="noStrike">
                          <a:effectLst/>
                        </a:rPr>
                        <a:t>yes</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tag</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labels defined by event tags</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428039107"/>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time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dirty="0">
                          <a:effectLst/>
                        </a:rPr>
                        <a:t>The time of the event in seconds formatted as "HH:MM:SS" or "--:--:--" on error</a:t>
                      </a:r>
                      <a:endParaRPr lang="en-US" sz="700" b="0" i="0" u="none" strike="noStrike" dirty="0">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012446372"/>
                  </a:ext>
                </a:extLst>
              </a:tr>
              <a:tr h="115434">
                <a:tc>
                  <a:txBody>
                    <a:bodyPr/>
                    <a:lstStyle/>
                    <a:p>
                      <a:pPr algn="l" fontAlgn="b"/>
                      <a:r>
                        <a:rPr lang="nl-NL" sz="700" u="none" strike="noStrike">
                          <a:effectLst/>
                        </a:rPr>
                        <a:t>yes</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timestamp_desc</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Indication of what the event time represents such as Creation Time or Program Execution Duration</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691789908"/>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timezone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Time zone indicator</a:t>
                      </a:r>
                      <a:endParaRPr lang="nl-NL"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3765802356"/>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type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Indication of what the event time represents such as Creation Time or Program Execution Duration</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2136422493"/>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user</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username derived by pre-processing</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4226964467"/>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username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a:effectLst/>
                        </a:rPr>
                        <a:t>The username derived by pre-processing</a:t>
                      </a:r>
                      <a:endParaRPr lang="en-US"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825059950"/>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zone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Time zone indicator</a:t>
                      </a:r>
                      <a:endParaRPr lang="nl-NL"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2790092595"/>
                  </a:ext>
                </a:extLst>
              </a:tr>
              <a:tr h="115434">
                <a:tc>
                  <a:txBody>
                    <a:bodyPr/>
                    <a:lstStyle/>
                    <a:p>
                      <a:pPr algn="l" fontAlgn="b"/>
                      <a:r>
                        <a:rPr lang="nl-NL" sz="700" u="none" strike="noStrike">
                          <a:effectLst/>
                        </a:rPr>
                        <a:t>yes</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parser</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Which parser was used</a:t>
                      </a:r>
                      <a:endParaRPr lang="nl-NL"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3471101734"/>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data_type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Event data type</a:t>
                      </a:r>
                      <a:endParaRPr lang="nl-NL" sz="700" b="0" i="0" u="none" strike="noStrike">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1421032214"/>
                  </a:ext>
                </a:extLst>
              </a:tr>
              <a:tr h="115434">
                <a:tc>
                  <a:txBody>
                    <a:bodyPr/>
                    <a:lstStyle/>
                    <a:p>
                      <a:pPr algn="l" fontAlgn="b"/>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nl-NL" sz="700" u="none" strike="noStrike">
                          <a:effectLst/>
                        </a:rPr>
                        <a:t>short_source</a:t>
                      </a:r>
                      <a:endParaRPr lang="nl-NL" sz="700" b="0" i="0" u="none" strike="noStrike">
                        <a:solidFill>
                          <a:srgbClr val="000000"/>
                        </a:solidFill>
                        <a:effectLst/>
                        <a:latin typeface="Calibri" panose="020F0502020204030204" pitchFamily="34" charset="0"/>
                      </a:endParaRPr>
                    </a:p>
                  </a:txBody>
                  <a:tcPr marL="3980" marR="3980" marT="3980" marB="0" anchor="b"/>
                </a:tc>
                <a:tc>
                  <a:txBody>
                    <a:bodyPr/>
                    <a:lstStyle/>
                    <a:p>
                      <a:pPr algn="l" fontAlgn="b"/>
                      <a:r>
                        <a:rPr lang="en-US" sz="700" u="none" strike="noStrike" dirty="0">
                          <a:effectLst/>
                        </a:rPr>
                        <a:t>short source identifier that corresponds with the l2tcsv and </a:t>
                      </a:r>
                      <a:r>
                        <a:rPr lang="en-US" sz="700" u="none" strike="noStrike" dirty="0" err="1">
                          <a:effectLst/>
                        </a:rPr>
                        <a:t>tln</a:t>
                      </a:r>
                      <a:r>
                        <a:rPr lang="en-US" sz="700" u="none" strike="noStrike" dirty="0">
                          <a:effectLst/>
                        </a:rPr>
                        <a:t> source field</a:t>
                      </a:r>
                      <a:endParaRPr lang="en-US" sz="700" b="0" i="0" u="none" strike="noStrike" dirty="0">
                        <a:solidFill>
                          <a:srgbClr val="000000"/>
                        </a:solidFill>
                        <a:effectLst/>
                        <a:latin typeface="Calibri" panose="020F0502020204030204" pitchFamily="34" charset="0"/>
                      </a:endParaRPr>
                    </a:p>
                  </a:txBody>
                  <a:tcPr marL="3980" marR="3980" marT="3980" marB="0" anchor="b"/>
                </a:tc>
                <a:extLst>
                  <a:ext uri="{0D108BD9-81ED-4DB2-BD59-A6C34878D82A}">
                    <a16:rowId xmlns:a16="http://schemas.microsoft.com/office/drawing/2014/main" val="4262451890"/>
                  </a:ext>
                </a:extLst>
              </a:tr>
            </a:tbl>
          </a:graphicData>
        </a:graphic>
      </p:graphicFrame>
      <p:sp>
        <p:nvSpPr>
          <p:cNvPr id="13" name="Tekstvak 12">
            <a:extLst>
              <a:ext uri="{FF2B5EF4-FFF2-40B4-BE49-F238E27FC236}">
                <a16:creationId xmlns:a16="http://schemas.microsoft.com/office/drawing/2014/main" id="{10F42567-6A82-41CA-A623-F6114DE59609}"/>
              </a:ext>
            </a:extLst>
          </p:cNvPr>
          <p:cNvSpPr txBox="1"/>
          <p:nvPr/>
        </p:nvSpPr>
        <p:spPr>
          <a:xfrm>
            <a:off x="1772857" y="4270747"/>
            <a:ext cx="2938040" cy="415498"/>
          </a:xfrm>
          <a:prstGeom prst="rect">
            <a:avLst/>
          </a:prstGeom>
          <a:noFill/>
        </p:spPr>
        <p:txBody>
          <a:bodyPr wrap="square">
            <a:spAutoFit/>
          </a:bodyPr>
          <a:lstStyle/>
          <a:p>
            <a:r>
              <a:rPr lang="nl-NL" sz="1050" dirty="0">
                <a:hlinkClick r:id="rId2"/>
              </a:rPr>
              <a:t>https://plaso.readthedocs.io/en/latest/sources/user/Output-and-formatting.html</a:t>
            </a:r>
            <a:r>
              <a:rPr lang="nl-NL" sz="1050" dirty="0"/>
              <a:t> </a:t>
            </a:r>
          </a:p>
        </p:txBody>
      </p:sp>
    </p:spTree>
    <p:extLst>
      <p:ext uri="{BB962C8B-B14F-4D97-AF65-F5344CB8AC3E}">
        <p14:creationId xmlns:p14="http://schemas.microsoft.com/office/powerpoint/2010/main" val="2422648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0CC2A9F3-FE37-4DFB-AEE7-0B2CF33A0667}"/>
              </a:ext>
            </a:extLst>
          </p:cNvPr>
          <p:cNvSpPr>
            <a:spLocks noGrp="1"/>
          </p:cNvSpPr>
          <p:nvPr>
            <p:ph idx="1"/>
          </p:nvPr>
        </p:nvSpPr>
        <p:spPr>
          <a:xfrm>
            <a:off x="539552" y="915566"/>
            <a:ext cx="8229600" cy="3368110"/>
          </a:xfrm>
        </p:spPr>
        <p:txBody>
          <a:bodyPr/>
          <a:lstStyle/>
          <a:p>
            <a:r>
              <a:rPr lang="en-US" dirty="0"/>
              <a:t>Can provide more granularity that any other single field</a:t>
            </a:r>
          </a:p>
          <a:p>
            <a:r>
              <a:rPr lang="en-US" dirty="0"/>
              <a:t>In some cases, </a:t>
            </a:r>
            <a:r>
              <a:rPr lang="en-US" dirty="0" err="1"/>
              <a:t>sourcetype</a:t>
            </a:r>
            <a:r>
              <a:rPr lang="en-US" dirty="0"/>
              <a:t>, parser and </a:t>
            </a:r>
            <a:r>
              <a:rPr lang="en-US" dirty="0" err="1"/>
              <a:t>data_type</a:t>
            </a:r>
            <a:r>
              <a:rPr lang="en-US" dirty="0"/>
              <a:t> can provide the same results</a:t>
            </a:r>
          </a:p>
          <a:p>
            <a:r>
              <a:rPr lang="en-US" dirty="0"/>
              <a:t>For some types context sensitive fields can be used for additional filtering:</a:t>
            </a:r>
          </a:p>
          <a:p>
            <a:pPr lvl="1"/>
            <a:r>
              <a:rPr lang="en-US" sz="1400" b="1" dirty="0" err="1">
                <a:latin typeface="Courier New" panose="02070309020205020404" pitchFamily="49" charset="0"/>
                <a:cs typeface="Courier New" panose="02070309020205020404" pitchFamily="49" charset="0"/>
              </a:rPr>
              <a:t>windows:lnk:link</a:t>
            </a:r>
            <a:endParaRPr lang="en-US" sz="1400" b="1" dirty="0">
              <a:latin typeface="Courier New" panose="02070309020205020404" pitchFamily="49" charset="0"/>
              <a:cs typeface="Courier New" panose="02070309020205020404" pitchFamily="49" charset="0"/>
            </a:endParaRPr>
          </a:p>
          <a:p>
            <a:pPr lvl="1"/>
            <a:r>
              <a:rPr lang="en-US" sz="1400" b="1" dirty="0" err="1">
                <a:latin typeface="Courier New" panose="02070309020205020404" pitchFamily="49" charset="0"/>
                <a:cs typeface="Courier New" panose="02070309020205020404" pitchFamily="49" charset="0"/>
              </a:rPr>
              <a:t>windows:registry:sam_users</a:t>
            </a:r>
            <a:endParaRPr lang="en-US" sz="1400" b="1" dirty="0">
              <a:latin typeface="Courier New" panose="02070309020205020404" pitchFamily="49" charset="0"/>
              <a:cs typeface="Courier New" panose="02070309020205020404" pitchFamily="49" charset="0"/>
            </a:endParaRPr>
          </a:p>
          <a:p>
            <a:pPr lvl="1"/>
            <a:r>
              <a:rPr lang="en-US" sz="1400" b="1" dirty="0" err="1">
                <a:latin typeface="Courier New" panose="02070309020205020404" pitchFamily="49" charset="0"/>
                <a:cs typeface="Courier New" panose="02070309020205020404" pitchFamily="49" charset="0"/>
              </a:rPr>
              <a:t>windows:prefetch:execution</a:t>
            </a:r>
            <a:endParaRPr lang="en-US" sz="1400" b="1" dirty="0">
              <a:latin typeface="Courier New" panose="02070309020205020404" pitchFamily="49" charset="0"/>
              <a:cs typeface="Courier New" panose="02070309020205020404" pitchFamily="49" charset="0"/>
            </a:endParaRPr>
          </a:p>
          <a:p>
            <a:pPr lvl="1"/>
            <a:r>
              <a:rPr lang="en-US" sz="1400" b="1" dirty="0" err="1">
                <a:latin typeface="Courier New" panose="02070309020205020404" pitchFamily="49" charset="0"/>
                <a:cs typeface="Courier New" panose="02070309020205020404" pitchFamily="49" charset="0"/>
              </a:rPr>
              <a:t>windows:evtx:record</a:t>
            </a:r>
            <a:endParaRPr lang="en-US" sz="1400" b="1" dirty="0">
              <a:latin typeface="Courier New" panose="02070309020205020404" pitchFamily="49" charset="0"/>
              <a:cs typeface="Courier New" panose="02070309020205020404" pitchFamily="49" charset="0"/>
            </a:endParaRPr>
          </a:p>
          <a:p>
            <a:pPr lvl="1"/>
            <a:r>
              <a:rPr lang="en-US" i="1" dirty="0"/>
              <a:t>These are just a few examples, there are many more. These context sensitive fields were found by Mark Hallman reviewing the </a:t>
            </a:r>
            <a:r>
              <a:rPr lang="en-US" i="1" dirty="0" err="1"/>
              <a:t>Plaso</a:t>
            </a:r>
            <a:r>
              <a:rPr lang="en-US" i="1" dirty="0"/>
              <a:t> formatters on the </a:t>
            </a:r>
            <a:r>
              <a:rPr lang="en-US" i="1" dirty="0" err="1"/>
              <a:t>Plaso</a:t>
            </a:r>
            <a:r>
              <a:rPr lang="en-US" i="1" dirty="0"/>
              <a:t> GitHub page.</a:t>
            </a:r>
          </a:p>
          <a:p>
            <a:endParaRPr lang="nl-NL" dirty="0"/>
          </a:p>
        </p:txBody>
      </p:sp>
      <p:sp>
        <p:nvSpPr>
          <p:cNvPr id="2" name="Titel 1">
            <a:extLst>
              <a:ext uri="{FF2B5EF4-FFF2-40B4-BE49-F238E27FC236}">
                <a16:creationId xmlns:a16="http://schemas.microsoft.com/office/drawing/2014/main" id="{4839922A-9D67-4CA8-B6BA-C5B0A93BA308}"/>
              </a:ext>
            </a:extLst>
          </p:cNvPr>
          <p:cNvSpPr>
            <a:spLocks noGrp="1"/>
          </p:cNvSpPr>
          <p:nvPr>
            <p:ph type="title"/>
          </p:nvPr>
        </p:nvSpPr>
        <p:spPr/>
        <p:txBody>
          <a:bodyPr/>
          <a:lstStyle/>
          <a:p>
            <a:r>
              <a:rPr lang="nl-NL" dirty="0"/>
              <a:t>Psort.py: Filtering on </a:t>
            </a:r>
            <a:r>
              <a:rPr lang="nl-NL" dirty="0" err="1"/>
              <a:t>data_type</a:t>
            </a:r>
            <a:endParaRPr lang="nl-NL" dirty="0"/>
          </a:p>
        </p:txBody>
      </p:sp>
    </p:spTree>
    <p:extLst>
      <p:ext uri="{BB962C8B-B14F-4D97-AF65-F5344CB8AC3E}">
        <p14:creationId xmlns:p14="http://schemas.microsoft.com/office/powerpoint/2010/main" val="3762529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18ABA62-95EB-4441-86B3-E2C2A9E2C47A}"/>
              </a:ext>
            </a:extLst>
          </p:cNvPr>
          <p:cNvSpPr>
            <a:spLocks noGrp="1"/>
          </p:cNvSpPr>
          <p:nvPr>
            <p:ph type="title"/>
          </p:nvPr>
        </p:nvSpPr>
        <p:spPr/>
        <p:txBody>
          <a:bodyPr/>
          <a:lstStyle/>
          <a:p>
            <a:r>
              <a:rPr lang="nl-NL" dirty="0"/>
              <a:t>Psort.py: filtering on LNK files</a:t>
            </a:r>
          </a:p>
        </p:txBody>
      </p:sp>
      <p:sp>
        <p:nvSpPr>
          <p:cNvPr id="5" name="Tijdelijke aanduiding voor inhoud 4">
            <a:extLst>
              <a:ext uri="{FF2B5EF4-FFF2-40B4-BE49-F238E27FC236}">
                <a16:creationId xmlns:a16="http://schemas.microsoft.com/office/drawing/2014/main" id="{F29B61DE-09B1-4EE0-8F14-637D45353E0A}"/>
              </a:ext>
            </a:extLst>
          </p:cNvPr>
          <p:cNvSpPr>
            <a:spLocks noGrp="1"/>
          </p:cNvSpPr>
          <p:nvPr>
            <p:ph sz="half" idx="1"/>
          </p:nvPr>
        </p:nvSpPr>
        <p:spPr>
          <a:xfrm>
            <a:off x="584749" y="944061"/>
            <a:ext cx="5970380" cy="3657972"/>
          </a:xfrm>
        </p:spPr>
        <p:txBody>
          <a:bodyPr/>
          <a:lstStyle/>
          <a:p>
            <a:r>
              <a:rPr lang="en-US" dirty="0"/>
              <a:t>Data Type = ‘</a:t>
            </a:r>
            <a:r>
              <a:rPr lang="en-US" dirty="0" err="1"/>
              <a:t>windows:lnk:link</a:t>
            </a:r>
            <a:r>
              <a:rPr lang="en-US" dirty="0"/>
              <a:t>’</a:t>
            </a:r>
          </a:p>
          <a:p>
            <a:r>
              <a:rPr lang="en-US" dirty="0"/>
              <a:t>Context sensitive fields:</a:t>
            </a:r>
            <a:endParaRPr lang="nl-NL" dirty="0"/>
          </a:p>
        </p:txBody>
      </p:sp>
      <p:graphicFrame>
        <p:nvGraphicFramePr>
          <p:cNvPr id="7" name="Tijdelijke aanduiding voor inhoud 6">
            <a:extLst>
              <a:ext uri="{FF2B5EF4-FFF2-40B4-BE49-F238E27FC236}">
                <a16:creationId xmlns:a16="http://schemas.microsoft.com/office/drawing/2014/main" id="{5C5602B6-FEB3-4BBB-9E80-58B000838F45}"/>
              </a:ext>
            </a:extLst>
          </p:cNvPr>
          <p:cNvGraphicFramePr>
            <a:graphicFrameLocks noGrp="1"/>
          </p:cNvGraphicFramePr>
          <p:nvPr>
            <p:ph sz="half" idx="2"/>
            <p:extLst>
              <p:ext uri="{D42A27DB-BD31-4B8C-83A1-F6EECF244321}">
                <p14:modId xmlns:p14="http://schemas.microsoft.com/office/powerpoint/2010/main" val="4269872774"/>
              </p:ext>
            </p:extLst>
          </p:nvPr>
        </p:nvGraphicFramePr>
        <p:xfrm>
          <a:off x="1040612" y="1681747"/>
          <a:ext cx="3900487" cy="2504865"/>
        </p:xfrm>
        <a:graphic>
          <a:graphicData uri="http://schemas.openxmlformats.org/drawingml/2006/table">
            <a:tbl>
              <a:tblPr firstRow="1">
                <a:tableStyleId>{5C22544A-7EE6-4342-B048-85BDC9FD1C3A}</a:tableStyleId>
              </a:tblPr>
              <a:tblGrid>
                <a:gridCol w="1618384">
                  <a:extLst>
                    <a:ext uri="{9D8B030D-6E8A-4147-A177-3AD203B41FA5}">
                      <a16:colId xmlns:a16="http://schemas.microsoft.com/office/drawing/2014/main" val="1969694455"/>
                    </a:ext>
                  </a:extLst>
                </a:gridCol>
                <a:gridCol w="2282103">
                  <a:extLst>
                    <a:ext uri="{9D8B030D-6E8A-4147-A177-3AD203B41FA5}">
                      <a16:colId xmlns:a16="http://schemas.microsoft.com/office/drawing/2014/main" val="3269284384"/>
                    </a:ext>
                  </a:extLst>
                </a:gridCol>
              </a:tblGrid>
              <a:tr h="131835">
                <a:tc>
                  <a:txBody>
                    <a:bodyPr/>
                    <a:lstStyle/>
                    <a:p>
                      <a:pPr algn="l" fontAlgn="b"/>
                      <a:r>
                        <a:rPr lang="nl-NL" sz="800" u="none" strike="noStrike">
                          <a:effectLst/>
                        </a:rPr>
                        <a:t>Field</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nl-NL" sz="800" u="none" strike="noStrike">
                          <a:effectLst/>
                        </a:rPr>
                        <a:t>Description</a:t>
                      </a:r>
                      <a:endParaRPr lang="nl-NL"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3422077803"/>
                  </a:ext>
                </a:extLst>
              </a:tr>
              <a:tr h="131835">
                <a:tc>
                  <a:txBody>
                    <a:bodyPr/>
                    <a:lstStyle/>
                    <a:p>
                      <a:pPr algn="l" fontAlgn="b"/>
                      <a:r>
                        <a:rPr lang="nl-NL" sz="800" u="none" strike="noStrike" dirty="0" err="1">
                          <a:effectLst/>
                        </a:rPr>
                        <a:t>birth_droid_file_identifier</a:t>
                      </a:r>
                      <a:endParaRPr lang="nl-NL" sz="800" b="0" i="0" u="none" strike="noStrike" dirty="0">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distributed link tracking birth droid file identifier.</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4049488203"/>
                  </a:ext>
                </a:extLst>
              </a:tr>
              <a:tr h="131835">
                <a:tc>
                  <a:txBody>
                    <a:bodyPr/>
                    <a:lstStyle/>
                    <a:p>
                      <a:pPr algn="l" fontAlgn="b"/>
                      <a:r>
                        <a:rPr lang="nl-NL" sz="800" u="none" strike="noStrike">
                          <a:effectLst/>
                        </a:rPr>
                        <a:t>birth_droid_volume_identifier</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distributed link tracking birth droid volume identifier.</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3274383889"/>
                  </a:ext>
                </a:extLst>
              </a:tr>
              <a:tr h="131835">
                <a:tc>
                  <a:txBody>
                    <a:bodyPr/>
                    <a:lstStyle/>
                    <a:p>
                      <a:pPr algn="l" fontAlgn="b"/>
                      <a:r>
                        <a:rPr lang="nl-NL" sz="800" u="none" strike="noStrike">
                          <a:effectLst/>
                        </a:rPr>
                        <a:t>command_line_arguments command</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nl-NL" sz="800" u="none" strike="noStrike">
                          <a:effectLst/>
                        </a:rPr>
                        <a:t>line arguments.</a:t>
                      </a:r>
                      <a:endParaRPr lang="nl-NL"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3427020234"/>
                  </a:ext>
                </a:extLst>
              </a:tr>
              <a:tr h="131835">
                <a:tc>
                  <a:txBody>
                    <a:bodyPr/>
                    <a:lstStyle/>
                    <a:p>
                      <a:pPr algn="l" fontAlgn="b"/>
                      <a:r>
                        <a:rPr lang="nl-NL" sz="800" u="none" strike="noStrike">
                          <a:effectLst/>
                        </a:rPr>
                        <a:t>description</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description of the linked item.</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3095780568"/>
                  </a:ext>
                </a:extLst>
              </a:tr>
              <a:tr h="131835">
                <a:tc>
                  <a:txBody>
                    <a:bodyPr/>
                    <a:lstStyle/>
                    <a:p>
                      <a:pPr algn="l" fontAlgn="b"/>
                      <a:r>
                        <a:rPr lang="nl-NL" sz="800" u="none" strike="noStrike">
                          <a:effectLst/>
                        </a:rPr>
                        <a:t>drive_serial_number</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drive serial number where the linked itemÂ resides.</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851092661"/>
                  </a:ext>
                </a:extLst>
              </a:tr>
              <a:tr h="131835">
                <a:tc>
                  <a:txBody>
                    <a:bodyPr/>
                    <a:lstStyle/>
                    <a:p>
                      <a:pPr algn="l" fontAlgn="b"/>
                      <a:r>
                        <a:rPr lang="nl-NL" sz="800" u="none" strike="noStrike">
                          <a:effectLst/>
                        </a:rPr>
                        <a:t>drive_type</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drive type where the linked item resided.</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1229804151"/>
                  </a:ext>
                </a:extLst>
              </a:tr>
              <a:tr h="131835">
                <a:tc>
                  <a:txBody>
                    <a:bodyPr/>
                    <a:lstStyle/>
                    <a:p>
                      <a:pPr algn="l" fontAlgn="b"/>
                      <a:r>
                        <a:rPr lang="nl-NL" sz="800" u="none" strike="noStrike">
                          <a:effectLst/>
                        </a:rPr>
                        <a:t>droid_file_identifier</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distributed link tracking droid fileÂ identifier.</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347545476"/>
                  </a:ext>
                </a:extLst>
              </a:tr>
              <a:tr h="131835">
                <a:tc>
                  <a:txBody>
                    <a:bodyPr/>
                    <a:lstStyle/>
                    <a:p>
                      <a:pPr algn="l" fontAlgn="b"/>
                      <a:r>
                        <a:rPr lang="nl-NL" sz="800" u="none" strike="noStrike">
                          <a:effectLst/>
                        </a:rPr>
                        <a:t>droid_volume_identifier</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distributed link tracking droid volume identifier.</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1165588238"/>
                  </a:ext>
                </a:extLst>
              </a:tr>
              <a:tr h="131835">
                <a:tc>
                  <a:txBody>
                    <a:bodyPr/>
                    <a:lstStyle/>
                    <a:p>
                      <a:pPr algn="l" fontAlgn="b"/>
                      <a:r>
                        <a:rPr lang="nl-NL" sz="800" u="none" strike="noStrike">
                          <a:effectLst/>
                        </a:rPr>
                        <a:t>env_var_location</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nl-NL" sz="800" u="none" strike="noStrike">
                          <a:effectLst/>
                        </a:rPr>
                        <a:t>evironment variables loction.</a:t>
                      </a:r>
                      <a:endParaRPr lang="nl-NL"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1322103298"/>
                  </a:ext>
                </a:extLst>
              </a:tr>
              <a:tr h="131835">
                <a:tc>
                  <a:txBody>
                    <a:bodyPr/>
                    <a:lstStyle/>
                    <a:p>
                      <a:pPr algn="l" fontAlgn="b"/>
                      <a:r>
                        <a:rPr lang="nl-NL" sz="800" u="none" strike="noStrike">
                          <a:effectLst/>
                        </a:rPr>
                        <a:t>file_attribute_flags</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file attribute flags of the linked item.</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1400776132"/>
                  </a:ext>
                </a:extLst>
              </a:tr>
              <a:tr h="131835">
                <a:tc>
                  <a:txBody>
                    <a:bodyPr/>
                    <a:lstStyle/>
                    <a:p>
                      <a:pPr algn="l" fontAlgn="b"/>
                      <a:r>
                        <a:rPr lang="nl-NL" sz="800" u="none" strike="noStrike">
                          <a:effectLst/>
                        </a:rPr>
                        <a:t>file_size</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size of the linked item.</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66145487"/>
                  </a:ext>
                </a:extLst>
              </a:tr>
              <a:tr h="131835">
                <a:tc>
                  <a:txBody>
                    <a:bodyPr/>
                    <a:lstStyle/>
                    <a:p>
                      <a:pPr algn="l" fontAlgn="b"/>
                      <a:r>
                        <a:rPr lang="nl-NL" sz="800" u="none" strike="noStrike">
                          <a:effectLst/>
                        </a:rPr>
                        <a:t>icon_location</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nl-NL" sz="800" u="none" strike="noStrike">
                          <a:effectLst/>
                        </a:rPr>
                        <a:t>icon location.</a:t>
                      </a:r>
                      <a:endParaRPr lang="nl-NL"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674587072"/>
                  </a:ext>
                </a:extLst>
              </a:tr>
              <a:tr h="131835">
                <a:tc>
                  <a:txBody>
                    <a:bodyPr/>
                    <a:lstStyle/>
                    <a:p>
                      <a:pPr algn="l" fontAlgn="b"/>
                      <a:r>
                        <a:rPr lang="nl-NL" sz="800" u="none" strike="noStrike">
                          <a:effectLst/>
                        </a:rPr>
                        <a:t>link_target</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shell item list of the link target.</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973881010"/>
                  </a:ext>
                </a:extLst>
              </a:tr>
              <a:tr h="131835">
                <a:tc>
                  <a:txBody>
                    <a:bodyPr/>
                    <a:lstStyle/>
                    <a:p>
                      <a:pPr algn="l" fontAlgn="b"/>
                      <a:r>
                        <a:rPr lang="nl-NL" sz="800" u="none" strike="noStrike">
                          <a:effectLst/>
                        </a:rPr>
                        <a:t>local_path</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local path of the linked item.</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2168809505"/>
                  </a:ext>
                </a:extLst>
              </a:tr>
              <a:tr h="131835">
                <a:tc>
                  <a:txBody>
                    <a:bodyPr/>
                    <a:lstStyle/>
                    <a:p>
                      <a:pPr algn="l" fontAlgn="b"/>
                      <a:r>
                        <a:rPr lang="nl-NL" sz="800" u="none" strike="noStrike">
                          <a:effectLst/>
                        </a:rPr>
                        <a:t>network_path</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local path of the linked item.</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3518225439"/>
                  </a:ext>
                </a:extLst>
              </a:tr>
              <a:tr h="131835">
                <a:tc>
                  <a:txBody>
                    <a:bodyPr/>
                    <a:lstStyle/>
                    <a:p>
                      <a:pPr algn="l" fontAlgn="b"/>
                      <a:r>
                        <a:rPr lang="nl-NL" sz="800" u="none" strike="noStrike">
                          <a:effectLst/>
                        </a:rPr>
                        <a:t>relative_path</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nl-NL" sz="800" u="none" strike="noStrike">
                          <a:effectLst/>
                        </a:rPr>
                        <a:t>relative path.</a:t>
                      </a:r>
                      <a:endParaRPr lang="nl-NL"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4055033215"/>
                  </a:ext>
                </a:extLst>
              </a:tr>
              <a:tr h="131835">
                <a:tc>
                  <a:txBody>
                    <a:bodyPr/>
                    <a:lstStyle/>
                    <a:p>
                      <a:pPr algn="l" fontAlgn="b"/>
                      <a:r>
                        <a:rPr lang="nl-NL" sz="800" u="none" strike="noStrike">
                          <a:effectLst/>
                        </a:rPr>
                        <a:t>volume_label</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en-US" sz="800" u="none" strike="noStrike">
                          <a:effectLst/>
                        </a:rPr>
                        <a:t>volume label where the linked item resided.</a:t>
                      </a:r>
                      <a:endParaRPr lang="en-US" sz="800" b="0" i="0" u="none" strike="noStrike">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916287144"/>
                  </a:ext>
                </a:extLst>
              </a:tr>
              <a:tr h="131835">
                <a:tc>
                  <a:txBody>
                    <a:bodyPr/>
                    <a:lstStyle/>
                    <a:p>
                      <a:pPr algn="l" fontAlgn="b"/>
                      <a:r>
                        <a:rPr lang="nl-NL" sz="800" u="none" strike="noStrike">
                          <a:effectLst/>
                        </a:rPr>
                        <a:t>working_directory</a:t>
                      </a:r>
                      <a:endParaRPr lang="nl-NL" sz="800" b="0" i="0" u="none" strike="noStrike">
                        <a:solidFill>
                          <a:srgbClr val="000000"/>
                        </a:solidFill>
                        <a:effectLst/>
                        <a:latin typeface="Calibri" panose="020F0502020204030204" pitchFamily="34" charset="0"/>
                      </a:endParaRPr>
                    </a:p>
                  </a:txBody>
                  <a:tcPr marL="4546" marR="4546" marT="4546" marB="0" anchor="b"/>
                </a:tc>
                <a:tc>
                  <a:txBody>
                    <a:bodyPr/>
                    <a:lstStyle/>
                    <a:p>
                      <a:pPr algn="l" fontAlgn="b"/>
                      <a:r>
                        <a:rPr lang="nl-NL" sz="800" u="none" strike="noStrike" dirty="0" err="1">
                          <a:effectLst/>
                        </a:rPr>
                        <a:t>working</a:t>
                      </a:r>
                      <a:r>
                        <a:rPr lang="nl-NL" sz="800" u="none" strike="noStrike" dirty="0">
                          <a:effectLst/>
                        </a:rPr>
                        <a:t> directory.</a:t>
                      </a:r>
                      <a:endParaRPr lang="nl-NL" sz="800" b="0" i="0" u="none" strike="noStrike" dirty="0">
                        <a:solidFill>
                          <a:srgbClr val="000000"/>
                        </a:solidFill>
                        <a:effectLst/>
                        <a:latin typeface="Calibri" panose="020F0502020204030204" pitchFamily="34" charset="0"/>
                      </a:endParaRPr>
                    </a:p>
                  </a:txBody>
                  <a:tcPr marL="4546" marR="4546" marT="4546" marB="0" anchor="b"/>
                </a:tc>
                <a:extLst>
                  <a:ext uri="{0D108BD9-81ED-4DB2-BD59-A6C34878D82A}">
                    <a16:rowId xmlns:a16="http://schemas.microsoft.com/office/drawing/2014/main" val="400869661"/>
                  </a:ext>
                </a:extLst>
              </a:tr>
            </a:tbl>
          </a:graphicData>
        </a:graphic>
      </p:graphicFrame>
    </p:spTree>
    <p:extLst>
      <p:ext uri="{BB962C8B-B14F-4D97-AF65-F5344CB8AC3E}">
        <p14:creationId xmlns:p14="http://schemas.microsoft.com/office/powerpoint/2010/main" val="20450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5541BC-70DF-4803-B6FE-0D5879158720}"/>
              </a:ext>
            </a:extLst>
          </p:cNvPr>
          <p:cNvSpPr>
            <a:spLocks noGrp="1"/>
          </p:cNvSpPr>
          <p:nvPr>
            <p:ph type="title"/>
          </p:nvPr>
        </p:nvSpPr>
        <p:spPr/>
        <p:txBody>
          <a:bodyPr/>
          <a:lstStyle/>
          <a:p>
            <a:r>
              <a:rPr lang="nl-NL" dirty="0"/>
              <a:t>Psort.py: filtering on SAM </a:t>
            </a:r>
            <a:r>
              <a:rPr lang="nl-NL" dirty="0" err="1"/>
              <a:t>registry</a:t>
            </a:r>
            <a:r>
              <a:rPr lang="nl-NL" dirty="0"/>
              <a:t> </a:t>
            </a:r>
          </a:p>
        </p:txBody>
      </p:sp>
      <p:sp>
        <p:nvSpPr>
          <p:cNvPr id="3" name="Tijdelijke aanduiding voor inhoud 2">
            <a:extLst>
              <a:ext uri="{FF2B5EF4-FFF2-40B4-BE49-F238E27FC236}">
                <a16:creationId xmlns:a16="http://schemas.microsoft.com/office/drawing/2014/main" id="{411F0EDD-1D18-4214-8E41-5D0D456213A2}"/>
              </a:ext>
            </a:extLst>
          </p:cNvPr>
          <p:cNvSpPr>
            <a:spLocks noGrp="1"/>
          </p:cNvSpPr>
          <p:nvPr>
            <p:ph sz="half" idx="1"/>
          </p:nvPr>
        </p:nvSpPr>
        <p:spPr>
          <a:xfrm>
            <a:off x="584749" y="944061"/>
            <a:ext cx="5468810" cy="3657972"/>
          </a:xfrm>
        </p:spPr>
        <p:txBody>
          <a:bodyPr/>
          <a:lstStyle/>
          <a:p>
            <a:r>
              <a:rPr lang="nl-NL" dirty="0" err="1"/>
              <a:t>data_type</a:t>
            </a:r>
            <a:r>
              <a:rPr lang="nl-NL" dirty="0"/>
              <a:t> = ‘</a:t>
            </a:r>
            <a:r>
              <a:rPr lang="en-US" dirty="0" err="1"/>
              <a:t>windows:registry:sam_users</a:t>
            </a:r>
            <a:r>
              <a:rPr lang="en-US" dirty="0"/>
              <a:t>’</a:t>
            </a:r>
          </a:p>
          <a:p>
            <a:r>
              <a:rPr lang="en-US" dirty="0"/>
              <a:t>Context </a:t>
            </a:r>
            <a:r>
              <a:rPr lang="en-US" dirty="0" err="1"/>
              <a:t>sentive</a:t>
            </a:r>
            <a:r>
              <a:rPr lang="en-US" dirty="0"/>
              <a:t> fields:</a:t>
            </a:r>
          </a:p>
          <a:p>
            <a:endParaRPr lang="nl-NL" dirty="0"/>
          </a:p>
        </p:txBody>
      </p:sp>
      <p:graphicFrame>
        <p:nvGraphicFramePr>
          <p:cNvPr id="6" name="Tijdelijke aanduiding voor inhoud 5">
            <a:extLst>
              <a:ext uri="{FF2B5EF4-FFF2-40B4-BE49-F238E27FC236}">
                <a16:creationId xmlns:a16="http://schemas.microsoft.com/office/drawing/2014/main" id="{AD1BD39C-F75C-469D-A9B2-826836714BE3}"/>
              </a:ext>
            </a:extLst>
          </p:cNvPr>
          <p:cNvGraphicFramePr>
            <a:graphicFrameLocks noGrp="1"/>
          </p:cNvGraphicFramePr>
          <p:nvPr>
            <p:ph sz="half" idx="2"/>
            <p:extLst>
              <p:ext uri="{D42A27DB-BD31-4B8C-83A1-F6EECF244321}">
                <p14:modId xmlns:p14="http://schemas.microsoft.com/office/powerpoint/2010/main" val="2812877276"/>
              </p:ext>
            </p:extLst>
          </p:nvPr>
        </p:nvGraphicFramePr>
        <p:xfrm>
          <a:off x="1028087" y="1815306"/>
          <a:ext cx="3289300" cy="1289050"/>
        </p:xfrm>
        <a:graphic>
          <a:graphicData uri="http://schemas.openxmlformats.org/drawingml/2006/table">
            <a:tbl>
              <a:tblPr firstRow="1">
                <a:tableStyleId>{5C22544A-7EE6-4342-B048-85BDC9FD1C3A}</a:tableStyleId>
              </a:tblPr>
              <a:tblGrid>
                <a:gridCol w="749300">
                  <a:extLst>
                    <a:ext uri="{9D8B030D-6E8A-4147-A177-3AD203B41FA5}">
                      <a16:colId xmlns:a16="http://schemas.microsoft.com/office/drawing/2014/main" val="995105675"/>
                    </a:ext>
                  </a:extLst>
                </a:gridCol>
                <a:gridCol w="609600">
                  <a:extLst>
                    <a:ext uri="{9D8B030D-6E8A-4147-A177-3AD203B41FA5}">
                      <a16:colId xmlns:a16="http://schemas.microsoft.com/office/drawing/2014/main" val="127730687"/>
                    </a:ext>
                  </a:extLst>
                </a:gridCol>
                <a:gridCol w="1930400">
                  <a:extLst>
                    <a:ext uri="{9D8B030D-6E8A-4147-A177-3AD203B41FA5}">
                      <a16:colId xmlns:a16="http://schemas.microsoft.com/office/drawing/2014/main" val="3438733432"/>
                    </a:ext>
                  </a:extLst>
                </a:gridCol>
              </a:tblGrid>
              <a:tr h="184150">
                <a:tc>
                  <a:txBody>
                    <a:bodyPr/>
                    <a:lstStyle/>
                    <a:p>
                      <a:pPr algn="l" fontAlgn="b"/>
                      <a:r>
                        <a:rPr lang="nl-NL" sz="1100" u="none" strike="noStrike">
                          <a:effectLst/>
                        </a:rPr>
                        <a:t>Field</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Type</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Description</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6848897"/>
                  </a:ext>
                </a:extLst>
              </a:tr>
              <a:tr h="184150">
                <a:tc>
                  <a:txBody>
                    <a:bodyPr/>
                    <a:lstStyle/>
                    <a:p>
                      <a:pPr algn="l" fontAlgn="b"/>
                      <a:r>
                        <a:rPr lang="nl-NL" sz="1100" u="none" strike="noStrike">
                          <a:effectLst/>
                        </a:rPr>
                        <a:t>account_rid</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(int)</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account relative identifier (RID).</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68698393"/>
                  </a:ext>
                </a:extLst>
              </a:tr>
              <a:tr h="184150">
                <a:tc>
                  <a:txBody>
                    <a:bodyPr/>
                    <a:lstStyle/>
                    <a:p>
                      <a:pPr algn="l" fontAlgn="b"/>
                      <a:r>
                        <a:rPr lang="nl-NL" sz="1100" u="none" strike="noStrike">
                          <a:effectLst/>
                        </a:rPr>
                        <a:t>comments</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(str)</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comments</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53969800"/>
                  </a:ext>
                </a:extLst>
              </a:tr>
              <a:tr h="184150">
                <a:tc>
                  <a:txBody>
                    <a:bodyPr/>
                    <a:lstStyle/>
                    <a:p>
                      <a:pPr algn="l" fontAlgn="b"/>
                      <a:r>
                        <a:rPr lang="nl-NL" sz="1100" u="none" strike="noStrike" dirty="0" err="1">
                          <a:effectLst/>
                        </a:rPr>
                        <a:t>fullname</a:t>
                      </a:r>
                      <a:endParaRPr lang="nl-NL"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(str)</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full name</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64678085"/>
                  </a:ext>
                </a:extLst>
              </a:tr>
              <a:tr h="184150">
                <a:tc>
                  <a:txBody>
                    <a:bodyPr/>
                    <a:lstStyle/>
                    <a:p>
                      <a:pPr algn="l" fontAlgn="b"/>
                      <a:r>
                        <a:rPr lang="nl-NL" sz="1100" u="none" strike="noStrike">
                          <a:effectLst/>
                        </a:rPr>
                        <a:t>key_path</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(str)</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Windows Registry key path</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71105063"/>
                  </a:ext>
                </a:extLst>
              </a:tr>
              <a:tr h="184150">
                <a:tc>
                  <a:txBody>
                    <a:bodyPr/>
                    <a:lstStyle/>
                    <a:p>
                      <a:pPr algn="l" fontAlgn="b"/>
                      <a:r>
                        <a:rPr lang="nl-NL" sz="1100" u="none" strike="noStrike">
                          <a:effectLst/>
                        </a:rPr>
                        <a:t>login_count</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(int)</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login count</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53410426"/>
                  </a:ext>
                </a:extLst>
              </a:tr>
              <a:tr h="184150">
                <a:tc>
                  <a:txBody>
                    <a:bodyPr/>
                    <a:lstStyle/>
                    <a:p>
                      <a:pPr algn="l" fontAlgn="b"/>
                      <a:r>
                        <a:rPr lang="nl-NL" sz="1100" u="none" strike="noStrike">
                          <a:effectLst/>
                        </a:rPr>
                        <a:t>username</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(str)</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dirty="0">
                          <a:effectLst/>
                        </a:rPr>
                        <a:t>username (</a:t>
                      </a:r>
                      <a:r>
                        <a:rPr lang="nl-NL" sz="1100" u="none" strike="noStrike" dirty="0" err="1">
                          <a:effectLst/>
                        </a:rPr>
                        <a:t>str</a:t>
                      </a:r>
                      <a:r>
                        <a:rPr lang="nl-NL" sz="1100" u="none" strike="noStrike" dirty="0">
                          <a:effectLst/>
                        </a:rPr>
                        <a:t>)</a:t>
                      </a:r>
                      <a:endParaRPr lang="nl-NL"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45044936"/>
                  </a:ext>
                </a:extLst>
              </a:tr>
            </a:tbl>
          </a:graphicData>
        </a:graphic>
      </p:graphicFrame>
    </p:spTree>
    <p:extLst>
      <p:ext uri="{BB962C8B-B14F-4D97-AF65-F5344CB8AC3E}">
        <p14:creationId xmlns:p14="http://schemas.microsoft.com/office/powerpoint/2010/main" val="2345954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4673BC-0655-4017-ABA6-C1D8DD2D6385}"/>
              </a:ext>
            </a:extLst>
          </p:cNvPr>
          <p:cNvSpPr>
            <a:spLocks noGrp="1"/>
          </p:cNvSpPr>
          <p:nvPr>
            <p:ph type="title"/>
          </p:nvPr>
        </p:nvSpPr>
        <p:spPr/>
        <p:txBody>
          <a:bodyPr/>
          <a:lstStyle/>
          <a:p>
            <a:r>
              <a:rPr lang="nl-NL" dirty="0"/>
              <a:t>Psort.py: filtering on </a:t>
            </a:r>
            <a:r>
              <a:rPr lang="nl-NL" dirty="0" err="1"/>
              <a:t>Prefetch</a:t>
            </a:r>
            <a:r>
              <a:rPr lang="nl-NL" dirty="0"/>
              <a:t> files</a:t>
            </a:r>
          </a:p>
        </p:txBody>
      </p:sp>
      <p:sp>
        <p:nvSpPr>
          <p:cNvPr id="3" name="Tijdelijke aanduiding voor inhoud 2">
            <a:extLst>
              <a:ext uri="{FF2B5EF4-FFF2-40B4-BE49-F238E27FC236}">
                <a16:creationId xmlns:a16="http://schemas.microsoft.com/office/drawing/2014/main" id="{A5C58AD4-18DA-4793-A26D-40803C9380DE}"/>
              </a:ext>
            </a:extLst>
          </p:cNvPr>
          <p:cNvSpPr>
            <a:spLocks noGrp="1"/>
          </p:cNvSpPr>
          <p:nvPr>
            <p:ph sz="half" idx="1"/>
          </p:nvPr>
        </p:nvSpPr>
        <p:spPr>
          <a:xfrm>
            <a:off x="584749" y="944061"/>
            <a:ext cx="5862350" cy="3657972"/>
          </a:xfrm>
        </p:spPr>
        <p:txBody>
          <a:bodyPr/>
          <a:lstStyle/>
          <a:p>
            <a:r>
              <a:rPr lang="nl-NL" dirty="0" err="1"/>
              <a:t>data_type</a:t>
            </a:r>
            <a:r>
              <a:rPr lang="nl-NL" dirty="0"/>
              <a:t> = </a:t>
            </a:r>
            <a:r>
              <a:rPr lang="en-US" dirty="0"/>
              <a:t>‘</a:t>
            </a:r>
            <a:r>
              <a:rPr lang="nl-NL" sz="1800" b="0" i="0" u="none" strike="noStrike" baseline="0" dirty="0" err="1">
                <a:latin typeface="Calibri" panose="020F0502020204030204" pitchFamily="34" charset="0"/>
              </a:rPr>
              <a:t>windows:prefetch:execution</a:t>
            </a:r>
            <a:r>
              <a:rPr lang="en-US" dirty="0"/>
              <a:t>’</a:t>
            </a:r>
          </a:p>
          <a:p>
            <a:r>
              <a:rPr lang="en-US" dirty="0"/>
              <a:t>Context </a:t>
            </a:r>
            <a:r>
              <a:rPr lang="en-US" dirty="0" err="1"/>
              <a:t>sentive</a:t>
            </a:r>
            <a:r>
              <a:rPr lang="en-US" dirty="0"/>
              <a:t> fields:</a:t>
            </a:r>
          </a:p>
          <a:p>
            <a:endParaRPr lang="nl-NL" dirty="0"/>
          </a:p>
        </p:txBody>
      </p:sp>
      <p:graphicFrame>
        <p:nvGraphicFramePr>
          <p:cNvPr id="5" name="Tijdelijke aanduiding voor inhoud 4">
            <a:extLst>
              <a:ext uri="{FF2B5EF4-FFF2-40B4-BE49-F238E27FC236}">
                <a16:creationId xmlns:a16="http://schemas.microsoft.com/office/drawing/2014/main" id="{6CF56014-BDA2-4D1D-A9AB-E3D57E6FF838}"/>
              </a:ext>
            </a:extLst>
          </p:cNvPr>
          <p:cNvGraphicFramePr>
            <a:graphicFrameLocks noGrp="1"/>
          </p:cNvGraphicFramePr>
          <p:nvPr>
            <p:ph sz="half" idx="2"/>
            <p:extLst>
              <p:ext uri="{D42A27DB-BD31-4B8C-83A1-F6EECF244321}">
                <p14:modId xmlns:p14="http://schemas.microsoft.com/office/powerpoint/2010/main" val="1910726714"/>
              </p:ext>
            </p:extLst>
          </p:nvPr>
        </p:nvGraphicFramePr>
        <p:xfrm>
          <a:off x="1013619" y="1743567"/>
          <a:ext cx="3441700" cy="1841500"/>
        </p:xfrm>
        <a:graphic>
          <a:graphicData uri="http://schemas.openxmlformats.org/drawingml/2006/table">
            <a:tbl>
              <a:tblPr firstRow="1">
                <a:tableStyleId>{5C22544A-7EE6-4342-B048-85BDC9FD1C3A}</a:tableStyleId>
              </a:tblPr>
              <a:tblGrid>
                <a:gridCol w="1485900">
                  <a:extLst>
                    <a:ext uri="{9D8B030D-6E8A-4147-A177-3AD203B41FA5}">
                      <a16:colId xmlns:a16="http://schemas.microsoft.com/office/drawing/2014/main" val="45265781"/>
                    </a:ext>
                  </a:extLst>
                </a:gridCol>
                <a:gridCol w="558800">
                  <a:extLst>
                    <a:ext uri="{9D8B030D-6E8A-4147-A177-3AD203B41FA5}">
                      <a16:colId xmlns:a16="http://schemas.microsoft.com/office/drawing/2014/main" val="3039370800"/>
                    </a:ext>
                  </a:extLst>
                </a:gridCol>
                <a:gridCol w="1397000">
                  <a:extLst>
                    <a:ext uri="{9D8B030D-6E8A-4147-A177-3AD203B41FA5}">
                      <a16:colId xmlns:a16="http://schemas.microsoft.com/office/drawing/2014/main" val="2160808109"/>
                    </a:ext>
                  </a:extLst>
                </a:gridCol>
              </a:tblGrid>
              <a:tr h="184150">
                <a:tc>
                  <a:txBody>
                    <a:bodyPr/>
                    <a:lstStyle/>
                    <a:p>
                      <a:pPr algn="l" fontAlgn="b"/>
                      <a:r>
                        <a:rPr lang="nl-NL" sz="1100" u="none" strike="noStrike" dirty="0">
                          <a:effectLst/>
                        </a:rPr>
                        <a:t>Field</a:t>
                      </a:r>
                      <a:endParaRPr lang="nl-NL"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Type</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Description</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30898692"/>
                  </a:ext>
                </a:extLst>
              </a:tr>
              <a:tr h="184150">
                <a:tc>
                  <a:txBody>
                    <a:bodyPr/>
                    <a:lstStyle/>
                    <a:p>
                      <a:pPr algn="l" fontAlgn="b"/>
                      <a:r>
                        <a:rPr lang="nl-NL" sz="1100" u="none" strike="noStrike">
                          <a:effectLst/>
                        </a:rPr>
                        <a:t>executable</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(str)</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executable filename</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03084431"/>
                  </a:ext>
                </a:extLst>
              </a:tr>
              <a:tr h="184150">
                <a:tc>
                  <a:txBody>
                    <a:bodyPr/>
                    <a:lstStyle/>
                    <a:p>
                      <a:pPr algn="l" fontAlgn="b"/>
                      <a:r>
                        <a:rPr lang="nl-NL" sz="1100" u="none" strike="noStrike">
                          <a:effectLst/>
                        </a:rPr>
                        <a:t>format_version</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(int)</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format version</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0158393"/>
                  </a:ext>
                </a:extLst>
              </a:tr>
              <a:tr h="184150">
                <a:tc>
                  <a:txBody>
                    <a:bodyPr/>
                    <a:lstStyle/>
                    <a:p>
                      <a:pPr algn="l" fontAlgn="b"/>
                      <a:r>
                        <a:rPr lang="nl-NL" sz="1100" u="none" strike="noStrike">
                          <a:effectLst/>
                        </a:rPr>
                        <a:t>mapped_files</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(list[str])</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mapped filenames</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15236172"/>
                  </a:ext>
                </a:extLst>
              </a:tr>
              <a:tr h="184150">
                <a:tc>
                  <a:txBody>
                    <a:bodyPr/>
                    <a:lstStyle/>
                    <a:p>
                      <a:pPr algn="l" fontAlgn="b"/>
                      <a:r>
                        <a:rPr lang="nl-NL" sz="1100" u="none" strike="noStrike">
                          <a:effectLst/>
                        </a:rPr>
                        <a:t>number_of_volumes</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(int)</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number of volumes</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09434691"/>
                  </a:ext>
                </a:extLst>
              </a:tr>
              <a:tr h="184150">
                <a:tc>
                  <a:txBody>
                    <a:bodyPr/>
                    <a:lstStyle/>
                    <a:p>
                      <a:pPr algn="l" fontAlgn="b"/>
                      <a:r>
                        <a:rPr lang="nl-NL" sz="1100" u="none" strike="noStrike">
                          <a:effectLst/>
                        </a:rPr>
                        <a:t>path</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(str)</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path to the executable</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60483207"/>
                  </a:ext>
                </a:extLst>
              </a:tr>
              <a:tr h="184150">
                <a:tc>
                  <a:txBody>
                    <a:bodyPr/>
                    <a:lstStyle/>
                    <a:p>
                      <a:pPr algn="l" fontAlgn="b"/>
                      <a:r>
                        <a:rPr lang="nl-NL" sz="1100" u="none" strike="noStrike" dirty="0" err="1">
                          <a:effectLst/>
                        </a:rPr>
                        <a:t>prefetch_hash</a:t>
                      </a:r>
                      <a:endParaRPr lang="nl-NL"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(int)</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prefetch hash</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75896126"/>
                  </a:ext>
                </a:extLst>
              </a:tr>
              <a:tr h="184150">
                <a:tc>
                  <a:txBody>
                    <a:bodyPr/>
                    <a:lstStyle/>
                    <a:p>
                      <a:pPr algn="l" fontAlgn="b"/>
                      <a:r>
                        <a:rPr lang="nl-NL" sz="1100" u="none" strike="noStrike">
                          <a:effectLst/>
                        </a:rPr>
                        <a:t>mapped_files</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(list[str])</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mapped filenames</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97660462"/>
                  </a:ext>
                </a:extLst>
              </a:tr>
              <a:tr h="184150">
                <a:tc>
                  <a:txBody>
                    <a:bodyPr/>
                    <a:lstStyle/>
                    <a:p>
                      <a:pPr algn="l" fontAlgn="b"/>
                      <a:r>
                        <a:rPr lang="nl-NL" sz="1100" u="none" strike="noStrike">
                          <a:effectLst/>
                        </a:rPr>
                        <a:t>volume_device_paths</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(list[str])</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volume device paths</a:t>
                      </a:r>
                      <a:endParaRPr lang="nl-NL"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06671110"/>
                  </a:ext>
                </a:extLst>
              </a:tr>
              <a:tr h="184150">
                <a:tc>
                  <a:txBody>
                    <a:bodyPr/>
                    <a:lstStyle/>
                    <a:p>
                      <a:pPr algn="l" fontAlgn="b"/>
                      <a:r>
                        <a:rPr lang="nl-NL" sz="1100" u="none" strike="noStrike">
                          <a:effectLst/>
                        </a:rPr>
                        <a:t>volume_serial_numbers</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a:effectLst/>
                        </a:rPr>
                        <a:t>(list[int])</a:t>
                      </a:r>
                      <a:endParaRPr lang="nl-NL"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nl-NL" sz="1100" u="none" strike="noStrike" dirty="0">
                          <a:effectLst/>
                        </a:rPr>
                        <a:t>volume </a:t>
                      </a:r>
                      <a:r>
                        <a:rPr lang="nl-NL" sz="1100" u="none" strike="noStrike" dirty="0" err="1">
                          <a:effectLst/>
                        </a:rPr>
                        <a:t>serial</a:t>
                      </a:r>
                      <a:r>
                        <a:rPr lang="nl-NL" sz="1100" u="none" strike="noStrike" dirty="0">
                          <a:effectLst/>
                        </a:rPr>
                        <a:t> </a:t>
                      </a:r>
                      <a:r>
                        <a:rPr lang="nl-NL" sz="1100" u="none" strike="noStrike" dirty="0" err="1">
                          <a:effectLst/>
                        </a:rPr>
                        <a:t>numbers</a:t>
                      </a:r>
                      <a:endParaRPr lang="nl-NL"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992082"/>
                  </a:ext>
                </a:extLst>
              </a:tr>
            </a:tbl>
          </a:graphicData>
        </a:graphic>
      </p:graphicFrame>
    </p:spTree>
    <p:extLst>
      <p:ext uri="{BB962C8B-B14F-4D97-AF65-F5344CB8AC3E}">
        <p14:creationId xmlns:p14="http://schemas.microsoft.com/office/powerpoint/2010/main" val="2605781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3972E-082B-4A13-A1D2-832CE0BD5A10}"/>
              </a:ext>
            </a:extLst>
          </p:cNvPr>
          <p:cNvSpPr>
            <a:spLocks noGrp="1"/>
          </p:cNvSpPr>
          <p:nvPr>
            <p:ph type="title"/>
          </p:nvPr>
        </p:nvSpPr>
        <p:spPr/>
        <p:txBody>
          <a:bodyPr/>
          <a:lstStyle/>
          <a:p>
            <a:r>
              <a:rPr lang="nl-NL" dirty="0"/>
              <a:t>Psort.py: filter </a:t>
            </a:r>
            <a:r>
              <a:rPr lang="nl-NL" dirty="0" err="1"/>
              <a:t>example</a:t>
            </a:r>
            <a:endParaRPr lang="nl-NL" dirty="0"/>
          </a:p>
        </p:txBody>
      </p:sp>
      <p:sp>
        <p:nvSpPr>
          <p:cNvPr id="3" name="Tijdelijke aanduiding voor inhoud 2">
            <a:extLst>
              <a:ext uri="{FF2B5EF4-FFF2-40B4-BE49-F238E27FC236}">
                <a16:creationId xmlns:a16="http://schemas.microsoft.com/office/drawing/2014/main" id="{8F55B9FC-D63E-4376-9013-D93BA010E525}"/>
              </a:ext>
            </a:extLst>
          </p:cNvPr>
          <p:cNvSpPr>
            <a:spLocks noGrp="1"/>
          </p:cNvSpPr>
          <p:nvPr>
            <p:ph sz="half" idx="1"/>
          </p:nvPr>
        </p:nvSpPr>
        <p:spPr/>
        <p:txBody>
          <a:bodyPr/>
          <a:lstStyle/>
          <a:p>
            <a:r>
              <a:rPr lang="en-US" dirty="0"/>
              <a:t>Sample of Evidence of Execution logic used by Timeline Explorer. Developed by Eric Zimmerman.</a:t>
            </a:r>
          </a:p>
          <a:p>
            <a:r>
              <a:rPr lang="en-US" dirty="0"/>
              <a:t>This logic can be implemented as a psort.py filter.</a:t>
            </a:r>
            <a:endParaRPr lang="nl-NL" dirty="0"/>
          </a:p>
        </p:txBody>
      </p:sp>
      <p:sp>
        <p:nvSpPr>
          <p:cNvPr id="4" name="Tijdelijke aanduiding voor inhoud 3">
            <a:extLst>
              <a:ext uri="{FF2B5EF4-FFF2-40B4-BE49-F238E27FC236}">
                <a16:creationId xmlns:a16="http://schemas.microsoft.com/office/drawing/2014/main" id="{4CA75DB0-714F-434E-BEC8-38E14A75A013}"/>
              </a:ext>
            </a:extLst>
          </p:cNvPr>
          <p:cNvSpPr>
            <a:spLocks noGrp="1"/>
          </p:cNvSpPr>
          <p:nvPr>
            <p:ph sz="half" idx="2"/>
          </p:nvPr>
        </p:nvSpPr>
        <p:spPr/>
        <p:txBody>
          <a:bodyPr/>
          <a:lstStyle/>
          <a:p>
            <a:pPr marL="0" indent="0" algn="l">
              <a:buNone/>
            </a:pPr>
            <a:r>
              <a:rPr lang="nl-NL" sz="1050" b="1" i="0" u="none" strike="noStrike" baseline="0" dirty="0" err="1">
                <a:latin typeface="Courier New" panose="02070309020205020404" pitchFamily="49" charset="0"/>
                <a:cs typeface="Courier New" panose="02070309020205020404" pitchFamily="49" charset="0"/>
              </a:rPr>
              <a:t>psort</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z</a:t>
            </a:r>
            <a:r>
              <a:rPr lang="nl-NL" sz="1050" b="1" i="0" u="none" strike="noStrike" baseline="0" dirty="0">
                <a:latin typeface="Courier New" panose="02070309020205020404" pitchFamily="49" charset="0"/>
                <a:cs typeface="Courier New" panose="02070309020205020404" pitchFamily="49" charset="0"/>
              </a:rPr>
              <a:t> "UTC" -o l2tcsv -w execution_test.csv </a:t>
            </a:r>
            <a:r>
              <a:rPr lang="nl-NL" sz="1050" b="1" i="0" u="none" strike="noStrike" baseline="0" dirty="0" err="1">
                <a:latin typeface="Courier New" panose="02070309020205020404" pitchFamily="49" charset="0"/>
                <a:cs typeface="Courier New" panose="02070309020205020404" pitchFamily="49" charset="0"/>
              </a:rPr>
              <a:t>file_filter.plaso</a:t>
            </a:r>
            <a:endParaRPr lang="nl-NL" sz="1050" b="1" i="0" u="none" strike="noStrike" baseline="0" dirty="0">
              <a:latin typeface="Courier New" panose="02070309020205020404" pitchFamily="49" charset="0"/>
              <a:cs typeface="Courier New" panose="02070309020205020404" pitchFamily="49" charset="0"/>
            </a:endParaRPr>
          </a:p>
          <a:p>
            <a:pPr marL="0" indent="0" algn="l">
              <a:buNone/>
            </a:pPr>
            <a:r>
              <a:rPr lang="nl-NL" sz="1050" b="1" i="0" u="none" strike="noStrike" baseline="0" dirty="0">
                <a:latin typeface="Courier New" panose="02070309020205020404" pitchFamily="49" charset="0"/>
                <a:cs typeface="Courier New" panose="02070309020205020404" pitchFamily="49" charset="0"/>
              </a:rPr>
              <a:t>"</a:t>
            </a:r>
            <a:r>
              <a:rPr lang="nl-NL" sz="1050" b="1" i="0" u="none" strike="noStrike" baseline="0" dirty="0" err="1">
                <a:latin typeface="Courier New" panose="02070309020205020404" pitchFamily="49" charset="0"/>
                <a:cs typeface="Courier New" panose="02070309020205020404" pitchFamily="49" charset="0"/>
              </a:rPr>
              <a:t>message</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contains</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Prefetch</a:t>
            </a:r>
            <a:r>
              <a:rPr lang="nl-NL" sz="1050" b="1" i="0" u="none" strike="noStrike" baseline="0" dirty="0">
                <a:latin typeface="Courier New" panose="02070309020205020404" pitchFamily="49" charset="0"/>
                <a:cs typeface="Courier New" panose="02070309020205020404" pitchFamily="49" charset="0"/>
              </a:rPr>
              <a:t> {' or</a:t>
            </a:r>
          </a:p>
          <a:p>
            <a:pPr marL="0" indent="0" algn="l">
              <a:buNone/>
            </a:pPr>
            <a:r>
              <a:rPr lang="nl-NL" sz="1050" b="1" i="0" u="none" strike="noStrike" baseline="0" dirty="0" err="1">
                <a:latin typeface="Courier New" panose="02070309020205020404" pitchFamily="49" charset="0"/>
                <a:cs typeface="Courier New" panose="02070309020205020404" pitchFamily="49" charset="0"/>
              </a:rPr>
              <a:t>message</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contains</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AppCompatCache</a:t>
            </a:r>
            <a:r>
              <a:rPr lang="nl-NL" sz="1050" b="1" i="0" u="none" strike="noStrike" baseline="0" dirty="0">
                <a:latin typeface="Courier New" panose="02070309020205020404" pitchFamily="49" charset="0"/>
                <a:cs typeface="Courier New" panose="02070309020205020404" pitchFamily="49" charset="0"/>
              </a:rPr>
              <a:t>' or</a:t>
            </a:r>
          </a:p>
          <a:p>
            <a:pPr marL="0" indent="0" algn="l">
              <a:buNone/>
            </a:pPr>
            <a:r>
              <a:rPr lang="en-US" sz="1050" b="1" i="0" u="none" strike="noStrike" baseline="0" dirty="0">
                <a:latin typeface="Courier New" panose="02070309020205020404" pitchFamily="49" charset="0"/>
                <a:cs typeface="Courier New" panose="02070309020205020404" pitchFamily="49" charset="0"/>
              </a:rPr>
              <a:t>message contains 'typed the following </a:t>
            </a:r>
            <a:r>
              <a:rPr lang="en-US" sz="1050" b="1" i="0" u="none" strike="noStrike" baseline="0" dirty="0" err="1">
                <a:latin typeface="Courier New" panose="02070309020205020404" pitchFamily="49" charset="0"/>
                <a:cs typeface="Courier New" panose="02070309020205020404" pitchFamily="49" charset="0"/>
              </a:rPr>
              <a:t>cmd</a:t>
            </a:r>
            <a:r>
              <a:rPr lang="en-US" sz="1050" b="1" i="0" u="none" strike="noStrike" baseline="0" dirty="0">
                <a:latin typeface="Courier New" panose="02070309020205020404" pitchFamily="49" charset="0"/>
                <a:cs typeface="Courier New" panose="02070309020205020404" pitchFamily="49" charset="0"/>
              </a:rPr>
              <a:t>' or</a:t>
            </a:r>
          </a:p>
          <a:p>
            <a:pPr marL="0" indent="0" algn="l">
              <a:buNone/>
            </a:pPr>
            <a:r>
              <a:rPr lang="nl-NL" sz="1050" b="1" i="0" u="none" strike="noStrike" baseline="0" dirty="0" err="1">
                <a:latin typeface="Courier New" panose="02070309020205020404" pitchFamily="49" charset="0"/>
                <a:cs typeface="Courier New" panose="02070309020205020404" pitchFamily="49" charset="0"/>
              </a:rPr>
              <a:t>message</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contains</a:t>
            </a:r>
            <a:r>
              <a:rPr lang="nl-NL" sz="1050" b="1" i="0" u="none" strike="noStrike" baseline="0" dirty="0">
                <a:latin typeface="Courier New" panose="02070309020205020404" pitchFamily="49" charset="0"/>
                <a:cs typeface="Courier New" panose="02070309020205020404" pitchFamily="49" charset="0"/>
              </a:rPr>
              <a:t> 'CMD </a:t>
            </a:r>
            <a:r>
              <a:rPr lang="nl-NL" sz="1050" b="1" i="0" u="none" strike="noStrike" baseline="0" dirty="0" err="1">
                <a:latin typeface="Courier New" panose="02070309020205020404" pitchFamily="49" charset="0"/>
                <a:cs typeface="Courier New" panose="02070309020205020404" pitchFamily="49" charset="0"/>
              </a:rPr>
              <a:t>typed</a:t>
            </a:r>
            <a:r>
              <a:rPr lang="nl-NL" sz="1050" b="1" i="0" u="none" strike="noStrike" baseline="0" dirty="0">
                <a:latin typeface="Courier New" panose="02070309020205020404" pitchFamily="49" charset="0"/>
                <a:cs typeface="Courier New" panose="02070309020205020404" pitchFamily="49" charset="0"/>
              </a:rPr>
              <a:t>' or</a:t>
            </a:r>
          </a:p>
          <a:p>
            <a:pPr marL="0" indent="0" algn="l">
              <a:buNone/>
            </a:pPr>
            <a:r>
              <a:rPr lang="en-US" sz="1050" b="1" i="0" u="none" strike="noStrike" baseline="0" dirty="0">
                <a:latin typeface="Courier New" panose="02070309020205020404" pitchFamily="49" charset="0"/>
                <a:cs typeface="Courier New" panose="02070309020205020404" pitchFamily="49" charset="0"/>
              </a:rPr>
              <a:t>message contains 'Last run' or</a:t>
            </a:r>
          </a:p>
          <a:p>
            <a:pPr marL="0" indent="0" algn="l">
              <a:buNone/>
            </a:pPr>
            <a:r>
              <a:rPr lang="nl-NL" sz="1050" b="1" i="0" u="none" strike="noStrike" baseline="0" dirty="0" err="1">
                <a:latin typeface="Courier New" panose="02070309020205020404" pitchFamily="49" charset="0"/>
                <a:cs typeface="Courier New" panose="02070309020205020404" pitchFamily="49" charset="0"/>
              </a:rPr>
              <a:t>message</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contains</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RunMRU</a:t>
            </a:r>
            <a:r>
              <a:rPr lang="nl-NL" sz="1050" b="1" i="0" u="none" strike="noStrike" baseline="0" dirty="0">
                <a:latin typeface="Courier New" panose="02070309020205020404" pitchFamily="49" charset="0"/>
                <a:cs typeface="Courier New" panose="02070309020205020404" pitchFamily="49" charset="0"/>
              </a:rPr>
              <a:t>' or</a:t>
            </a:r>
          </a:p>
          <a:p>
            <a:pPr marL="0" indent="0" algn="l">
              <a:buNone/>
            </a:pPr>
            <a:r>
              <a:rPr lang="nl-NL" sz="1050" b="1" i="0" u="none" strike="noStrike" baseline="0" dirty="0" err="1">
                <a:latin typeface="Courier New" panose="02070309020205020404" pitchFamily="49" charset="0"/>
                <a:cs typeface="Courier New" panose="02070309020205020404" pitchFamily="49" charset="0"/>
              </a:rPr>
              <a:t>message</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contains</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MUICache</a:t>
            </a:r>
            <a:r>
              <a:rPr lang="nl-NL" sz="1050" b="1" i="0" u="none" strike="noStrike" baseline="0" dirty="0">
                <a:latin typeface="Courier New" panose="02070309020205020404" pitchFamily="49" charset="0"/>
                <a:cs typeface="Courier New" panose="02070309020205020404" pitchFamily="49" charset="0"/>
              </a:rPr>
              <a:t>' or</a:t>
            </a:r>
          </a:p>
          <a:p>
            <a:pPr marL="0" indent="0" algn="l">
              <a:buNone/>
            </a:pPr>
            <a:r>
              <a:rPr lang="en-US" sz="1050" b="1" i="0" u="none" strike="noStrike" baseline="0" dirty="0">
                <a:latin typeface="Courier New" panose="02070309020205020404" pitchFamily="49" charset="0"/>
                <a:cs typeface="Courier New" panose="02070309020205020404" pitchFamily="49" charset="0"/>
              </a:rPr>
              <a:t>message contains '</a:t>
            </a:r>
            <a:r>
              <a:rPr lang="en-US" sz="1050" b="1" i="0" u="none" strike="noStrike" baseline="0" dirty="0" err="1">
                <a:latin typeface="Courier New" panose="02070309020205020404" pitchFamily="49" charset="0"/>
                <a:cs typeface="Courier New" panose="02070309020205020404" pitchFamily="49" charset="0"/>
              </a:rPr>
              <a:t>UserAssist</a:t>
            </a:r>
            <a:r>
              <a:rPr lang="en-US" sz="1050" b="1" i="0" u="none" strike="noStrike" baseline="0" dirty="0">
                <a:latin typeface="Courier New" panose="02070309020205020404" pitchFamily="49" charset="0"/>
                <a:cs typeface="Courier New" panose="02070309020205020404" pitchFamily="49" charset="0"/>
              </a:rPr>
              <a:t> key' or</a:t>
            </a:r>
          </a:p>
          <a:p>
            <a:pPr marL="0" indent="0" algn="l">
              <a:buNone/>
            </a:pPr>
            <a:r>
              <a:rPr lang="en-US" sz="1050" b="1" i="0" u="none" strike="noStrike" baseline="0" dirty="0">
                <a:latin typeface="Courier New" panose="02070309020205020404" pitchFamily="49" charset="0"/>
                <a:cs typeface="Courier New" panose="02070309020205020404" pitchFamily="49" charset="0"/>
              </a:rPr>
              <a:t>message contains 'Time of Launch' or</a:t>
            </a:r>
          </a:p>
          <a:p>
            <a:pPr marL="0" indent="0" algn="l">
              <a:buNone/>
            </a:pPr>
            <a:r>
              <a:rPr lang="nl-NL" sz="1050" b="1" i="0" u="none" strike="noStrike" baseline="0" dirty="0" err="1">
                <a:latin typeface="Courier New" panose="02070309020205020404" pitchFamily="49" charset="0"/>
                <a:cs typeface="Courier New" panose="02070309020205020404" pitchFamily="49" charset="0"/>
              </a:rPr>
              <a:t>message</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contains</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Prefetch</a:t>
            </a:r>
            <a:r>
              <a:rPr lang="nl-NL" sz="1050" b="1" i="0" u="none" strike="noStrike" baseline="0" dirty="0">
                <a:latin typeface="Courier New" panose="02070309020205020404" pitchFamily="49" charset="0"/>
                <a:cs typeface="Courier New" panose="02070309020205020404" pitchFamily="49" charset="0"/>
              </a:rPr>
              <a:t>' or</a:t>
            </a:r>
          </a:p>
          <a:p>
            <a:pPr marL="0" indent="0" algn="l">
              <a:buNone/>
            </a:pPr>
            <a:r>
              <a:rPr lang="nl-NL" sz="1050" b="1" i="0" u="none" strike="noStrike" baseline="0" dirty="0" err="1">
                <a:latin typeface="Courier New" panose="02070309020205020404" pitchFamily="49" charset="0"/>
                <a:cs typeface="Courier New" panose="02070309020205020404" pitchFamily="49" charset="0"/>
              </a:rPr>
              <a:t>message</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contains</a:t>
            </a:r>
            <a:r>
              <a:rPr lang="nl-NL" sz="1050" b="1" i="0" u="none" strike="noStrike" baseline="0" dirty="0">
                <a:latin typeface="Courier New" panose="02070309020205020404" pitchFamily="49" charset="0"/>
                <a:cs typeface="Courier New" panose="02070309020205020404" pitchFamily="49" charset="0"/>
              </a:rPr>
              <a:t> 'SHIMCACHE' or</a:t>
            </a:r>
          </a:p>
          <a:p>
            <a:pPr marL="0" indent="0" algn="l">
              <a:buNone/>
            </a:pPr>
            <a:r>
              <a:rPr lang="nl-NL" sz="1050" b="1" i="0" u="none" strike="noStrike" baseline="0" dirty="0" err="1">
                <a:latin typeface="Courier New" panose="02070309020205020404" pitchFamily="49" charset="0"/>
                <a:cs typeface="Courier New" panose="02070309020205020404" pitchFamily="49" charset="0"/>
              </a:rPr>
              <a:t>message</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contains</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Scheduled</a:t>
            </a:r>
            <a:r>
              <a:rPr lang="nl-NL" sz="1050" b="1" i="0" u="none" strike="noStrike" baseline="0" dirty="0">
                <a:latin typeface="Courier New" panose="02070309020205020404" pitchFamily="49" charset="0"/>
                <a:cs typeface="Courier New" panose="02070309020205020404" pitchFamily="49" charset="0"/>
              </a:rPr>
              <a:t>' or</a:t>
            </a:r>
          </a:p>
          <a:p>
            <a:pPr marL="0" indent="0" algn="l">
              <a:buNone/>
            </a:pPr>
            <a:r>
              <a:rPr lang="nl-NL" sz="1050" b="1" i="0" u="none" strike="noStrike" baseline="0" dirty="0" err="1">
                <a:latin typeface="Courier New" panose="02070309020205020404" pitchFamily="49" charset="0"/>
                <a:cs typeface="Courier New" panose="02070309020205020404" pitchFamily="49" charset="0"/>
              </a:rPr>
              <a:t>message</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contains</a:t>
            </a:r>
            <a:r>
              <a:rPr lang="nl-NL" sz="1050" b="1" i="0" u="none" strike="noStrike" baseline="0" dirty="0">
                <a:latin typeface="Courier New" panose="02070309020205020404" pitchFamily="49" charset="0"/>
                <a:cs typeface="Courier New" panose="02070309020205020404" pitchFamily="49" charset="0"/>
              </a:rPr>
              <a:t> '.</a:t>
            </a:r>
            <a:r>
              <a:rPr lang="nl-NL" sz="1050" b="1" i="0" u="none" strike="noStrike" baseline="0" dirty="0" err="1">
                <a:latin typeface="Courier New" panose="02070309020205020404" pitchFamily="49" charset="0"/>
                <a:cs typeface="Courier New" panose="02070309020205020404" pitchFamily="49" charset="0"/>
              </a:rPr>
              <a:t>pf</a:t>
            </a:r>
            <a:r>
              <a:rPr lang="nl-NL" sz="1050" b="1" i="0" u="none" strike="noStrike" baseline="0" dirty="0">
                <a:latin typeface="Courier New" panose="02070309020205020404" pitchFamily="49" charset="0"/>
                <a:cs typeface="Courier New" panose="02070309020205020404" pitchFamily="49" charset="0"/>
              </a:rPr>
              <a:t>' or</a:t>
            </a:r>
          </a:p>
          <a:p>
            <a:pPr marL="0" indent="0" algn="l">
              <a:buNone/>
            </a:pPr>
            <a:r>
              <a:rPr lang="en-US" sz="1050" b="1" i="0" u="none" strike="noStrike" baseline="0" dirty="0">
                <a:latin typeface="Courier New" panose="02070309020205020404" pitchFamily="49" charset="0"/>
                <a:cs typeface="Courier New" panose="02070309020205020404" pitchFamily="49" charset="0"/>
              </a:rPr>
              <a:t>message contains 'was run' or</a:t>
            </a:r>
          </a:p>
          <a:p>
            <a:pPr marL="0" indent="0" algn="l">
              <a:buNone/>
            </a:pPr>
            <a:r>
              <a:rPr lang="fr-FR" sz="1050" b="1" i="0" u="none" strike="noStrike" baseline="0" dirty="0">
                <a:latin typeface="Courier New" panose="02070309020205020404" pitchFamily="49" charset="0"/>
                <a:cs typeface="Courier New" panose="02070309020205020404" pitchFamily="49" charset="0"/>
              </a:rPr>
              <a:t>message </a:t>
            </a:r>
            <a:r>
              <a:rPr lang="fr-FR" sz="1050" b="1" i="0" u="none" strike="noStrike" baseline="0" dirty="0" err="1">
                <a:latin typeface="Courier New" panose="02070309020205020404" pitchFamily="49" charset="0"/>
                <a:cs typeface="Courier New" panose="02070309020205020404" pitchFamily="49" charset="0"/>
              </a:rPr>
              <a:t>contains</a:t>
            </a:r>
            <a:r>
              <a:rPr lang="fr-FR" sz="1050" b="1" i="0" u="none" strike="noStrike" baseline="0" dirty="0">
                <a:latin typeface="Courier New" panose="02070309020205020404" pitchFamily="49" charset="0"/>
                <a:cs typeface="Courier New" panose="02070309020205020404" pitchFamily="49" charset="0"/>
              </a:rPr>
              <a:t> 'UEME_' or message </a:t>
            </a:r>
            <a:r>
              <a:rPr lang="fr-FR" sz="1050" b="1" i="0" u="none" strike="noStrike" baseline="0" dirty="0" err="1">
                <a:latin typeface="Courier New" panose="02070309020205020404" pitchFamily="49" charset="0"/>
                <a:cs typeface="Courier New" panose="02070309020205020404" pitchFamily="49" charset="0"/>
              </a:rPr>
              <a:t>contains</a:t>
            </a:r>
            <a:r>
              <a:rPr lang="fr-FR" sz="1050" b="1" i="0" u="none" strike="noStrike" baseline="0" dirty="0">
                <a:latin typeface="Courier New" panose="02070309020205020404" pitchFamily="49" charset="0"/>
                <a:cs typeface="Courier New" panose="02070309020205020404" pitchFamily="49" charset="0"/>
              </a:rPr>
              <a:t> '[PROCESS]'"</a:t>
            </a:r>
            <a:endParaRPr lang="nl-NL" sz="105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87701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4F1A3F2B-416C-4355-BAB4-ED71917DA215}"/>
              </a:ext>
            </a:extLst>
          </p:cNvPr>
          <p:cNvSpPr>
            <a:spLocks noGrp="1"/>
          </p:cNvSpPr>
          <p:nvPr>
            <p:ph idx="1"/>
          </p:nvPr>
        </p:nvSpPr>
        <p:spPr>
          <a:xfrm>
            <a:off x="539552" y="915566"/>
            <a:ext cx="8003086" cy="3232454"/>
          </a:xfrm>
        </p:spPr>
        <p:txBody>
          <a:bodyPr/>
          <a:lstStyle/>
          <a:p>
            <a:r>
              <a:rPr lang="nl-NL" dirty="0"/>
              <a:t>Filter on </a:t>
            </a:r>
            <a:r>
              <a:rPr lang="nl-NL" dirty="0" err="1"/>
              <a:t>the</a:t>
            </a:r>
            <a:r>
              <a:rPr lang="nl-NL" dirty="0"/>
              <a:t> </a:t>
            </a:r>
            <a:r>
              <a:rPr lang="nl-NL" dirty="0" err="1"/>
              <a:t>datetime</a:t>
            </a:r>
            <a:r>
              <a:rPr lang="nl-NL" dirty="0"/>
              <a:t> field</a:t>
            </a:r>
          </a:p>
          <a:p>
            <a:pPr marL="0" indent="0">
              <a:buNone/>
            </a:pPr>
            <a:endParaRPr lang="en-US" b="0" i="0" dirty="0">
              <a:solidFill>
                <a:srgbClr val="212121"/>
              </a:solidFill>
              <a:effectLst/>
              <a:latin typeface="Courier New" panose="02070309020205020404" pitchFamily="49" charset="0"/>
            </a:endParaRPr>
          </a:p>
          <a:p>
            <a:pPr marL="400050" lvl="1" indent="0">
              <a:buNone/>
            </a:pPr>
            <a:r>
              <a:rPr lang="nl-NL" sz="1800" b="1" dirty="0">
                <a:solidFill>
                  <a:srgbClr val="000000"/>
                </a:solidFill>
                <a:effectLst/>
                <a:latin typeface="Courier New" panose="02070309020205020404" pitchFamily="49" charset="0"/>
              </a:rPr>
              <a:t>$ psort.py -o l2tcsv -w	datetime.csv </a:t>
            </a:r>
          </a:p>
          <a:p>
            <a:pPr marL="800100" lvl="2" indent="0">
              <a:buNone/>
            </a:pPr>
            <a:r>
              <a:rPr lang="nl-NL" sz="1800" b="1" dirty="0">
                <a:solidFill>
                  <a:srgbClr val="000000"/>
                </a:solidFill>
                <a:latin typeface="Courier New" panose="02070309020205020404" pitchFamily="49" charset="0"/>
              </a:rPr>
              <a:t>w</a:t>
            </a:r>
            <a:r>
              <a:rPr lang="nl-NL" sz="1800" b="1" dirty="0">
                <a:solidFill>
                  <a:srgbClr val="000000"/>
                </a:solidFill>
                <a:effectLst/>
                <a:latin typeface="Courier New" panose="02070309020205020404" pitchFamily="49" charset="0"/>
              </a:rPr>
              <a:t>in7</a:t>
            </a:r>
            <a:r>
              <a:rPr lang="nl-NL" sz="1800" b="1" dirty="0">
                <a:solidFill>
                  <a:srgbClr val="000000"/>
                </a:solidFill>
                <a:latin typeface="Courier New" panose="02070309020205020404" pitchFamily="49" charset="0"/>
              </a:rPr>
              <a:t>.</a:t>
            </a:r>
            <a:r>
              <a:rPr lang="nl-NL" sz="1800" b="1" dirty="0">
                <a:solidFill>
                  <a:srgbClr val="000000"/>
                </a:solidFill>
                <a:effectLst/>
                <a:latin typeface="Courier New" panose="02070309020205020404" pitchFamily="49" charset="0"/>
              </a:rPr>
              <a:t>plaso </a:t>
            </a:r>
            <a:r>
              <a:rPr lang="nl-NL" sz="1800" b="1" dirty="0">
                <a:solidFill>
                  <a:srgbClr val="A31515"/>
                </a:solidFill>
                <a:effectLst/>
                <a:latin typeface="Courier New" panose="02070309020205020404" pitchFamily="49" charset="0"/>
              </a:rPr>
              <a:t>"</a:t>
            </a:r>
            <a:r>
              <a:rPr lang="nl-NL" sz="1800" b="1" dirty="0" err="1">
                <a:solidFill>
                  <a:srgbClr val="A31515"/>
                </a:solidFill>
                <a:effectLst/>
                <a:latin typeface="Courier New" panose="02070309020205020404" pitchFamily="49" charset="0"/>
              </a:rPr>
              <a:t>datetime</a:t>
            </a:r>
            <a:r>
              <a:rPr lang="nl-NL" sz="1800" b="1" dirty="0">
                <a:solidFill>
                  <a:srgbClr val="A31515"/>
                </a:solidFill>
                <a:effectLst/>
                <a:latin typeface="Courier New" panose="02070309020205020404" pitchFamily="49" charset="0"/>
              </a:rPr>
              <a:t> &gt; '2019-03-17 00:00:00' AND </a:t>
            </a:r>
            <a:r>
              <a:rPr lang="nl-NL" sz="1800" b="1" dirty="0" err="1">
                <a:solidFill>
                  <a:srgbClr val="A31515"/>
                </a:solidFill>
                <a:effectLst/>
                <a:latin typeface="Courier New" panose="02070309020205020404" pitchFamily="49" charset="0"/>
              </a:rPr>
              <a:t>datetime</a:t>
            </a:r>
            <a:r>
              <a:rPr lang="nl-NL" sz="1800" b="1" dirty="0">
                <a:solidFill>
                  <a:srgbClr val="A31515"/>
                </a:solidFill>
                <a:effectLst/>
                <a:latin typeface="Courier New" panose="02070309020205020404" pitchFamily="49" charset="0"/>
              </a:rPr>
              <a:t> &lt;'2019-03-20 </a:t>
            </a:r>
            <a:r>
              <a:rPr lang="nl-NL" sz="1800" b="1" dirty="0" smtClean="0">
                <a:solidFill>
                  <a:srgbClr val="A31515"/>
                </a:solidFill>
                <a:effectLst/>
                <a:latin typeface="Courier New" panose="02070309020205020404" pitchFamily="49" charset="0"/>
              </a:rPr>
              <a:t>00:00:00‘</a:t>
            </a:r>
          </a:p>
          <a:p>
            <a:pPr marL="0" indent="0">
              <a:buNone/>
            </a:pPr>
            <a:endParaRPr lang="en-US" dirty="0" smtClean="0">
              <a:solidFill>
                <a:srgbClr val="000000"/>
              </a:solidFill>
            </a:endParaRPr>
          </a:p>
        </p:txBody>
      </p:sp>
      <p:sp>
        <p:nvSpPr>
          <p:cNvPr id="2" name="Titel 1">
            <a:extLst>
              <a:ext uri="{FF2B5EF4-FFF2-40B4-BE49-F238E27FC236}">
                <a16:creationId xmlns:a16="http://schemas.microsoft.com/office/drawing/2014/main" id="{359E71EB-6F41-43B9-9E56-1C7C9D93D09B}"/>
              </a:ext>
            </a:extLst>
          </p:cNvPr>
          <p:cNvSpPr>
            <a:spLocks noGrp="1"/>
          </p:cNvSpPr>
          <p:nvPr>
            <p:ph type="title"/>
          </p:nvPr>
        </p:nvSpPr>
        <p:spPr/>
        <p:txBody>
          <a:bodyPr/>
          <a:lstStyle/>
          <a:p>
            <a:r>
              <a:rPr lang="nl-NL" dirty="0"/>
              <a:t>Psort.py: time filtering on date range</a:t>
            </a:r>
          </a:p>
        </p:txBody>
      </p:sp>
    </p:spTree>
    <p:extLst>
      <p:ext uri="{BB962C8B-B14F-4D97-AF65-F5344CB8AC3E}">
        <p14:creationId xmlns:p14="http://schemas.microsoft.com/office/powerpoint/2010/main" val="4253206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01F95A46-488E-440F-91FC-EE5EA3BD7459}"/>
              </a:ext>
            </a:extLst>
          </p:cNvPr>
          <p:cNvSpPr>
            <a:spLocks noGrp="1"/>
          </p:cNvSpPr>
          <p:nvPr>
            <p:ph idx="1"/>
          </p:nvPr>
        </p:nvSpPr>
        <p:spPr/>
        <p:txBody>
          <a:bodyPr/>
          <a:lstStyle/>
          <a:p>
            <a:r>
              <a:rPr lang="en-US" dirty="0"/>
              <a:t>Provides context around an date/time</a:t>
            </a:r>
          </a:p>
          <a:p>
            <a:r>
              <a:rPr lang="en-US" dirty="0"/>
              <a:t>Create a time slice around a certain date</a:t>
            </a:r>
          </a:p>
          <a:p>
            <a:r>
              <a:rPr lang="en-US" dirty="0"/>
              <a:t>Display all events that happened X minutes before and after the defined date</a:t>
            </a:r>
          </a:p>
          <a:p>
            <a:r>
              <a:rPr lang="en-US" dirty="0"/>
              <a:t>--</a:t>
            </a:r>
            <a:r>
              <a:rPr lang="en-US" dirty="0" err="1"/>
              <a:t>slice_size</a:t>
            </a:r>
            <a:r>
              <a:rPr lang="en-US" dirty="0"/>
              <a:t> defines the size of the slice</a:t>
            </a:r>
          </a:p>
          <a:p>
            <a:r>
              <a:rPr lang="en-US" dirty="0"/>
              <a:t>Defaults to 5 minutes.</a:t>
            </a:r>
          </a:p>
          <a:p>
            <a:endParaRPr lang="en-US" dirty="0"/>
          </a:p>
          <a:p>
            <a:pPr marL="400050" lvl="1" indent="0">
              <a:buNone/>
            </a:pPr>
            <a:r>
              <a:rPr lang="nl-NL" b="1" dirty="0">
                <a:solidFill>
                  <a:srgbClr val="000000"/>
                </a:solidFill>
                <a:effectLst/>
                <a:latin typeface="Courier New" panose="02070309020205020404" pitchFamily="49" charset="0"/>
              </a:rPr>
              <a:t>$ psort.py -o l2tcsv --</a:t>
            </a:r>
            <a:r>
              <a:rPr lang="nl-NL" b="1" dirty="0">
                <a:solidFill>
                  <a:srgbClr val="267F99"/>
                </a:solidFill>
                <a:effectLst/>
                <a:latin typeface="Courier New" panose="02070309020205020404" pitchFamily="49" charset="0"/>
              </a:rPr>
              <a:t>slice</a:t>
            </a:r>
            <a:r>
              <a:rPr lang="nl-NL" b="1" dirty="0">
                <a:solidFill>
                  <a:srgbClr val="000000"/>
                </a:solidFill>
                <a:effectLst/>
                <a:latin typeface="Courier New" panose="02070309020205020404" pitchFamily="49" charset="0"/>
              </a:rPr>
              <a:t> </a:t>
            </a:r>
            <a:r>
              <a:rPr lang="nl-NL" b="1" dirty="0">
                <a:solidFill>
                  <a:srgbClr val="A31515"/>
                </a:solidFill>
                <a:effectLst/>
                <a:latin typeface="Courier New" panose="02070309020205020404" pitchFamily="49" charset="0"/>
              </a:rPr>
              <a:t>'2019-03-14 22:12:00’</a:t>
            </a:r>
            <a:r>
              <a:rPr lang="nl-NL" b="1" dirty="0">
                <a:solidFill>
                  <a:srgbClr val="000000"/>
                </a:solidFill>
                <a:effectLst/>
                <a:latin typeface="Courier New" panose="02070309020205020404" pitchFamily="49" charset="0"/>
              </a:rPr>
              <a:t> </a:t>
            </a:r>
          </a:p>
          <a:p>
            <a:pPr marL="800100" lvl="2" indent="0">
              <a:buNone/>
            </a:pPr>
            <a:r>
              <a:rPr lang="nl-NL" sz="1600" b="1" dirty="0">
                <a:solidFill>
                  <a:srgbClr val="000000"/>
                </a:solidFill>
                <a:effectLst/>
                <a:latin typeface="Courier New" panose="02070309020205020404" pitchFamily="49" charset="0"/>
              </a:rPr>
              <a:t>-w </a:t>
            </a:r>
            <a:r>
              <a:rPr lang="nl-NL" sz="1600" b="1" dirty="0">
                <a:solidFill>
                  <a:srgbClr val="267F99"/>
                </a:solidFill>
                <a:effectLst/>
                <a:latin typeface="Courier New" panose="02070309020205020404" pitchFamily="49" charset="0"/>
              </a:rPr>
              <a:t>slice</a:t>
            </a:r>
            <a:r>
              <a:rPr lang="nl-NL" sz="1600" b="1" dirty="0">
                <a:solidFill>
                  <a:srgbClr val="000000"/>
                </a:solidFill>
                <a:effectLst/>
                <a:latin typeface="Courier New" panose="02070309020205020404" pitchFamily="49" charset="0"/>
              </a:rPr>
              <a:t>.csv win7.plaso </a:t>
            </a:r>
          </a:p>
          <a:p>
            <a:pPr marL="800100" lvl="2" indent="0">
              <a:buNone/>
            </a:pPr>
            <a:r>
              <a:rPr lang="nl-NL" sz="1600" b="1" dirty="0">
                <a:solidFill>
                  <a:srgbClr val="A31515"/>
                </a:solidFill>
                <a:effectLst/>
                <a:latin typeface="Courier New" panose="02070309020205020404" pitchFamily="49" charset="0"/>
              </a:rPr>
              <a:t>"</a:t>
            </a:r>
            <a:r>
              <a:rPr lang="nl-NL" sz="1600" b="1" dirty="0" err="1">
                <a:solidFill>
                  <a:srgbClr val="A31515"/>
                </a:solidFill>
                <a:effectLst/>
                <a:latin typeface="Courier New" panose="02070309020205020404" pitchFamily="49" charset="0"/>
              </a:rPr>
              <a:t>data_type</a:t>
            </a:r>
            <a:r>
              <a:rPr lang="nl-NL" sz="1600" b="1" dirty="0">
                <a:solidFill>
                  <a:srgbClr val="A31515"/>
                </a:solidFill>
                <a:effectLst/>
                <a:latin typeface="Courier New" panose="02070309020205020404" pitchFamily="49" charset="0"/>
              </a:rPr>
              <a:t> is '</a:t>
            </a:r>
            <a:r>
              <a:rPr lang="nl-NL" sz="1600" b="1" dirty="0" err="1">
                <a:solidFill>
                  <a:srgbClr val="A31515"/>
                </a:solidFill>
                <a:effectLst/>
                <a:latin typeface="Courier New" panose="02070309020205020404" pitchFamily="49" charset="0"/>
              </a:rPr>
              <a:t>windows:lnk:link</a:t>
            </a:r>
            <a:r>
              <a:rPr lang="nl-NL" sz="1600" b="1" dirty="0">
                <a:solidFill>
                  <a:srgbClr val="A31515"/>
                </a:solidFill>
                <a:effectLst/>
                <a:latin typeface="Courier New" panose="02070309020205020404" pitchFamily="49" charset="0"/>
              </a:rPr>
              <a:t>’ </a:t>
            </a:r>
            <a:r>
              <a:rPr lang="nl-NL" sz="1600" b="1" dirty="0" smtClean="0">
                <a:solidFill>
                  <a:srgbClr val="A31515"/>
                </a:solidFill>
                <a:effectLst/>
                <a:latin typeface="Courier New" panose="02070309020205020404" pitchFamily="49" charset="0"/>
              </a:rPr>
              <a:t>AND</a:t>
            </a:r>
            <a:r>
              <a:rPr lang="nl-NL" sz="1600" b="1" dirty="0">
                <a:solidFill>
                  <a:srgbClr val="A31515"/>
                </a:solidFill>
                <a:effectLst/>
                <a:latin typeface="Courier New" panose="02070309020205020404" pitchFamily="49" charset="0"/>
              </a:rPr>
              <a:t> </a:t>
            </a:r>
            <a:r>
              <a:rPr lang="nl-NL" sz="1600" b="1" dirty="0" err="1">
                <a:solidFill>
                  <a:srgbClr val="A31515"/>
                </a:solidFill>
                <a:effectLst/>
                <a:latin typeface="Courier New" panose="02070309020205020404" pitchFamily="49" charset="0"/>
              </a:rPr>
              <a:t>drive_type</a:t>
            </a:r>
            <a:r>
              <a:rPr lang="nl-NL" sz="1600" b="1" dirty="0">
                <a:solidFill>
                  <a:srgbClr val="A31515"/>
                </a:solidFill>
                <a:effectLst/>
                <a:latin typeface="Courier New" panose="02070309020205020404" pitchFamily="49" charset="0"/>
              </a:rPr>
              <a:t> == 3"</a:t>
            </a:r>
            <a:endParaRPr lang="nl-NL" sz="1600" b="1" dirty="0">
              <a:solidFill>
                <a:srgbClr val="000000"/>
              </a:solidFill>
              <a:effectLst/>
              <a:latin typeface="Courier New" panose="02070309020205020404" pitchFamily="49" charset="0"/>
            </a:endParaRPr>
          </a:p>
          <a:p>
            <a:pPr marL="0" indent="0">
              <a:buNone/>
            </a:pPr>
            <a:endParaRPr lang="nl-NL" dirty="0"/>
          </a:p>
        </p:txBody>
      </p:sp>
      <p:sp>
        <p:nvSpPr>
          <p:cNvPr id="2" name="Titel 1">
            <a:extLst>
              <a:ext uri="{FF2B5EF4-FFF2-40B4-BE49-F238E27FC236}">
                <a16:creationId xmlns:a16="http://schemas.microsoft.com/office/drawing/2014/main" id="{D44FBC7B-2629-4EAC-ADD0-5D49AD92DD21}"/>
              </a:ext>
            </a:extLst>
          </p:cNvPr>
          <p:cNvSpPr>
            <a:spLocks noGrp="1"/>
          </p:cNvSpPr>
          <p:nvPr>
            <p:ph type="title"/>
          </p:nvPr>
        </p:nvSpPr>
        <p:spPr/>
        <p:txBody>
          <a:bodyPr/>
          <a:lstStyle/>
          <a:p>
            <a:r>
              <a:rPr lang="nl-NL" dirty="0"/>
              <a:t>Psort.py: time filtering </a:t>
            </a:r>
            <a:r>
              <a:rPr lang="nl-NL" dirty="0" err="1"/>
              <a:t>using</a:t>
            </a:r>
            <a:r>
              <a:rPr lang="nl-NL" dirty="0"/>
              <a:t> slice</a:t>
            </a:r>
          </a:p>
        </p:txBody>
      </p:sp>
    </p:spTree>
    <p:extLst>
      <p:ext uri="{BB962C8B-B14F-4D97-AF65-F5344CB8AC3E}">
        <p14:creationId xmlns:p14="http://schemas.microsoft.com/office/powerpoint/2010/main" val="1606479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55F66494-2ECD-46B1-A477-EF8CB538B8D7}"/>
              </a:ext>
            </a:extLst>
          </p:cNvPr>
          <p:cNvSpPr>
            <a:spLocks noGrp="1"/>
          </p:cNvSpPr>
          <p:nvPr>
            <p:ph idx="1"/>
          </p:nvPr>
        </p:nvSpPr>
        <p:spPr/>
        <p:txBody>
          <a:bodyPr/>
          <a:lstStyle/>
          <a:p>
            <a:r>
              <a:rPr lang="en-US" dirty="0"/>
              <a:t>Creates a Time Slice Around every Filter match</a:t>
            </a:r>
          </a:p>
          <a:p>
            <a:r>
              <a:rPr lang="en-US" dirty="0"/>
              <a:t>Will save all X events before and after a filter match</a:t>
            </a:r>
          </a:p>
          <a:p>
            <a:r>
              <a:rPr lang="en-US" dirty="0"/>
              <a:t>X is set with the --slice option</a:t>
            </a:r>
          </a:p>
          <a:p>
            <a:r>
              <a:rPr lang="en-US" dirty="0"/>
              <a:t>Defaults to 5 events.</a:t>
            </a:r>
          </a:p>
          <a:p>
            <a:endParaRPr lang="en-US" dirty="0"/>
          </a:p>
          <a:p>
            <a:pPr marL="400050" lvl="1" indent="0">
              <a:buNone/>
            </a:pPr>
            <a:r>
              <a:rPr lang="nl-NL" b="1" dirty="0">
                <a:solidFill>
                  <a:srgbClr val="000000"/>
                </a:solidFill>
                <a:effectLst/>
                <a:latin typeface="Courier New" panose="02070309020205020404" pitchFamily="49" charset="0"/>
              </a:rPr>
              <a:t>$psort.py -o l2tcsv --</a:t>
            </a:r>
            <a:r>
              <a:rPr lang="nl-NL" b="1" dirty="0" err="1">
                <a:solidFill>
                  <a:srgbClr val="000000"/>
                </a:solidFill>
                <a:effectLst/>
                <a:latin typeface="Courier New" panose="02070309020205020404" pitchFamily="49" charset="0"/>
              </a:rPr>
              <a:t>slicer</a:t>
            </a:r>
            <a:r>
              <a:rPr lang="nl-NL" b="1" dirty="0">
                <a:solidFill>
                  <a:srgbClr val="000000"/>
                </a:solidFill>
                <a:effectLst/>
                <a:latin typeface="Courier New" panose="02070309020205020404" pitchFamily="49" charset="0"/>
              </a:rPr>
              <a:t> -</a:t>
            </a:r>
            <a:r>
              <a:rPr lang="nl-NL" b="1" dirty="0" err="1">
                <a:solidFill>
                  <a:srgbClr val="000000"/>
                </a:solidFill>
                <a:effectLst/>
                <a:latin typeface="Courier New" panose="02070309020205020404" pitchFamily="49" charset="0"/>
              </a:rPr>
              <a:t>slice_size</a:t>
            </a:r>
            <a:r>
              <a:rPr lang="nl-NL" b="1" dirty="0">
                <a:solidFill>
                  <a:srgbClr val="000000"/>
                </a:solidFill>
                <a:effectLst/>
                <a:latin typeface="Courier New" panose="02070309020205020404" pitchFamily="49" charset="0"/>
              </a:rPr>
              <a:t> </a:t>
            </a:r>
            <a:r>
              <a:rPr lang="nl-NL" b="1" dirty="0">
                <a:solidFill>
                  <a:srgbClr val="09885A"/>
                </a:solidFill>
                <a:effectLst/>
                <a:latin typeface="Courier New" panose="02070309020205020404" pitchFamily="49" charset="0"/>
              </a:rPr>
              <a:t>10</a:t>
            </a:r>
            <a:r>
              <a:rPr lang="nl-NL" b="1" dirty="0">
                <a:solidFill>
                  <a:srgbClr val="000000"/>
                </a:solidFill>
                <a:effectLst/>
                <a:latin typeface="Courier New" panose="02070309020205020404" pitchFamily="49" charset="0"/>
              </a:rPr>
              <a:t> </a:t>
            </a:r>
          </a:p>
          <a:p>
            <a:pPr marL="800100" lvl="2" indent="0">
              <a:buNone/>
            </a:pPr>
            <a:r>
              <a:rPr lang="nl-NL" b="1" dirty="0">
                <a:solidFill>
                  <a:srgbClr val="000000"/>
                </a:solidFill>
                <a:effectLst/>
                <a:latin typeface="Courier New" panose="02070309020205020404" pitchFamily="49" charset="0"/>
              </a:rPr>
              <a:t>-w slicer.csv </a:t>
            </a:r>
            <a:r>
              <a:rPr lang="nl-NL" sz="1600" b="1" dirty="0">
                <a:solidFill>
                  <a:srgbClr val="000000"/>
                </a:solidFill>
                <a:latin typeface="Courier New" panose="02070309020205020404" pitchFamily="49" charset="0"/>
              </a:rPr>
              <a:t>w</a:t>
            </a:r>
            <a:r>
              <a:rPr lang="nl-NL" sz="1600" b="1" dirty="0">
                <a:solidFill>
                  <a:srgbClr val="000000"/>
                </a:solidFill>
                <a:effectLst/>
                <a:latin typeface="Courier New" panose="02070309020205020404" pitchFamily="49" charset="0"/>
              </a:rPr>
              <a:t>in7</a:t>
            </a:r>
            <a:r>
              <a:rPr lang="nl-NL" sz="1600" b="1" dirty="0">
                <a:solidFill>
                  <a:srgbClr val="000000"/>
                </a:solidFill>
                <a:latin typeface="Courier New" panose="02070309020205020404" pitchFamily="49" charset="0"/>
              </a:rPr>
              <a:t>.</a:t>
            </a:r>
            <a:r>
              <a:rPr lang="nl-NL" sz="1600" b="1" dirty="0">
                <a:solidFill>
                  <a:srgbClr val="000000"/>
                </a:solidFill>
                <a:effectLst/>
                <a:latin typeface="Courier New" panose="02070309020205020404" pitchFamily="49" charset="0"/>
              </a:rPr>
              <a:t>plaso </a:t>
            </a:r>
          </a:p>
          <a:p>
            <a:pPr marL="800100" lvl="2" indent="0">
              <a:buNone/>
            </a:pPr>
            <a:r>
              <a:rPr lang="nl-NL" sz="1600" b="1" dirty="0">
                <a:solidFill>
                  <a:srgbClr val="A31515"/>
                </a:solidFill>
                <a:effectLst/>
                <a:latin typeface="Courier New" panose="02070309020205020404" pitchFamily="49" charset="0"/>
              </a:rPr>
              <a:t>"</a:t>
            </a:r>
            <a:r>
              <a:rPr lang="nl-NL" sz="1600" b="1" dirty="0" err="1">
                <a:solidFill>
                  <a:srgbClr val="A31515"/>
                </a:solidFill>
                <a:effectLst/>
                <a:latin typeface="Courier New" panose="02070309020205020404" pitchFamily="49" charset="0"/>
              </a:rPr>
              <a:t>data_type</a:t>
            </a:r>
            <a:r>
              <a:rPr lang="nl-NL" sz="1600" b="1" dirty="0">
                <a:solidFill>
                  <a:srgbClr val="A31515"/>
                </a:solidFill>
                <a:effectLst/>
                <a:latin typeface="Courier New" panose="02070309020205020404" pitchFamily="49" charset="0"/>
              </a:rPr>
              <a:t> is '</a:t>
            </a:r>
            <a:r>
              <a:rPr lang="nl-NL" sz="1600" b="1" dirty="0" err="1">
                <a:solidFill>
                  <a:srgbClr val="A31515"/>
                </a:solidFill>
                <a:effectLst/>
                <a:latin typeface="Courier New" panose="02070309020205020404" pitchFamily="49" charset="0"/>
              </a:rPr>
              <a:t>windows:lnk:link</a:t>
            </a:r>
            <a:r>
              <a:rPr lang="nl-NL" sz="1600" b="1" dirty="0">
                <a:solidFill>
                  <a:srgbClr val="A31515"/>
                </a:solidFill>
                <a:effectLst/>
                <a:latin typeface="Courier New" panose="02070309020205020404" pitchFamily="49" charset="0"/>
              </a:rPr>
              <a:t>’ </a:t>
            </a:r>
            <a:r>
              <a:rPr lang="nl-NL" sz="1600" b="1" dirty="0" smtClean="0">
                <a:solidFill>
                  <a:srgbClr val="A31515"/>
                </a:solidFill>
                <a:effectLst/>
                <a:latin typeface="Courier New" panose="02070309020205020404" pitchFamily="49" charset="0"/>
              </a:rPr>
              <a:t>AND</a:t>
            </a:r>
            <a:r>
              <a:rPr lang="nl-NL" sz="1600" b="1" dirty="0">
                <a:solidFill>
                  <a:srgbClr val="A31515"/>
                </a:solidFill>
                <a:effectLst/>
                <a:latin typeface="Courier New" panose="02070309020205020404" pitchFamily="49" charset="0"/>
              </a:rPr>
              <a:t> </a:t>
            </a:r>
            <a:r>
              <a:rPr lang="nl-NL" sz="1600" b="1" dirty="0" err="1">
                <a:solidFill>
                  <a:srgbClr val="A31515"/>
                </a:solidFill>
                <a:effectLst/>
                <a:latin typeface="Courier New" panose="02070309020205020404" pitchFamily="49" charset="0"/>
              </a:rPr>
              <a:t>drive_type</a:t>
            </a:r>
            <a:r>
              <a:rPr lang="nl-NL" sz="1600" b="1" dirty="0">
                <a:solidFill>
                  <a:srgbClr val="A31515"/>
                </a:solidFill>
                <a:effectLst/>
                <a:latin typeface="Courier New" panose="02070309020205020404" pitchFamily="49" charset="0"/>
              </a:rPr>
              <a:t> == 3"</a:t>
            </a:r>
            <a:endParaRPr lang="nl-NL" sz="1600" b="1" dirty="0">
              <a:solidFill>
                <a:srgbClr val="000000"/>
              </a:solidFill>
              <a:effectLst/>
              <a:latin typeface="Courier New" panose="02070309020205020404" pitchFamily="49" charset="0"/>
            </a:endParaRPr>
          </a:p>
          <a:p>
            <a:pPr marL="0" indent="0">
              <a:buNone/>
            </a:pPr>
            <a:endParaRPr lang="nl-NL" dirty="0"/>
          </a:p>
        </p:txBody>
      </p:sp>
      <p:sp>
        <p:nvSpPr>
          <p:cNvPr id="2" name="Titel 1">
            <a:extLst>
              <a:ext uri="{FF2B5EF4-FFF2-40B4-BE49-F238E27FC236}">
                <a16:creationId xmlns:a16="http://schemas.microsoft.com/office/drawing/2014/main" id="{2FC787EF-212A-451D-A77E-0745669130E4}"/>
              </a:ext>
            </a:extLst>
          </p:cNvPr>
          <p:cNvSpPr>
            <a:spLocks noGrp="1"/>
          </p:cNvSpPr>
          <p:nvPr>
            <p:ph type="title"/>
          </p:nvPr>
        </p:nvSpPr>
        <p:spPr/>
        <p:txBody>
          <a:bodyPr/>
          <a:lstStyle/>
          <a:p>
            <a:r>
              <a:rPr lang="nl-NL" dirty="0"/>
              <a:t>Psort.py: time filtering </a:t>
            </a:r>
            <a:r>
              <a:rPr lang="nl-NL" dirty="0" err="1"/>
              <a:t>using</a:t>
            </a:r>
            <a:r>
              <a:rPr lang="nl-NL" dirty="0"/>
              <a:t> </a:t>
            </a:r>
            <a:r>
              <a:rPr lang="nl-NL" dirty="0" err="1"/>
              <a:t>slicer</a:t>
            </a:r>
            <a:endParaRPr lang="nl-NL" dirty="0"/>
          </a:p>
        </p:txBody>
      </p:sp>
    </p:spTree>
    <p:extLst>
      <p:ext uri="{BB962C8B-B14F-4D97-AF65-F5344CB8AC3E}">
        <p14:creationId xmlns:p14="http://schemas.microsoft.com/office/powerpoint/2010/main" val="8096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B3DFD18-81E5-410C-9512-FC0951356FB8}"/>
              </a:ext>
            </a:extLst>
          </p:cNvPr>
          <p:cNvSpPr>
            <a:spLocks noGrp="1"/>
          </p:cNvSpPr>
          <p:nvPr>
            <p:ph idx="1"/>
          </p:nvPr>
        </p:nvSpPr>
        <p:spPr/>
        <p:txBody>
          <a:bodyPr/>
          <a:lstStyle/>
          <a:p>
            <a:r>
              <a:rPr lang="nl-NL" dirty="0"/>
              <a:t>Understand and </a:t>
            </a:r>
            <a:r>
              <a:rPr lang="nl-NL" dirty="0" err="1"/>
              <a:t>able</a:t>
            </a:r>
            <a:r>
              <a:rPr lang="nl-NL" dirty="0"/>
              <a:t> to </a:t>
            </a:r>
            <a:r>
              <a:rPr lang="nl-NL" dirty="0" err="1"/>
              <a:t>use</a:t>
            </a:r>
            <a:r>
              <a:rPr lang="nl-NL" dirty="0"/>
              <a:t> </a:t>
            </a:r>
            <a:r>
              <a:rPr lang="nl-NL" dirty="0" err="1"/>
              <a:t>Plaso</a:t>
            </a:r>
            <a:r>
              <a:rPr lang="nl-NL" dirty="0"/>
              <a:t> tools:</a:t>
            </a:r>
          </a:p>
          <a:p>
            <a:pPr lvl="1"/>
            <a:r>
              <a:rPr lang="nl-NL" dirty="0" err="1"/>
              <a:t>Overview</a:t>
            </a:r>
            <a:r>
              <a:rPr lang="nl-NL" dirty="0"/>
              <a:t> of </a:t>
            </a:r>
            <a:r>
              <a:rPr lang="nl-NL" dirty="0" err="1"/>
              <a:t>supported</a:t>
            </a:r>
            <a:r>
              <a:rPr lang="nl-NL" dirty="0"/>
              <a:t> sources and formats</a:t>
            </a:r>
          </a:p>
          <a:p>
            <a:pPr lvl="1"/>
            <a:r>
              <a:rPr lang="nl-NL" dirty="0"/>
              <a:t>Log2timeline, </a:t>
            </a:r>
            <a:r>
              <a:rPr lang="nl-NL" dirty="0" err="1"/>
              <a:t>psort</a:t>
            </a:r>
            <a:r>
              <a:rPr lang="nl-NL" dirty="0"/>
              <a:t> and </a:t>
            </a:r>
            <a:r>
              <a:rPr lang="nl-NL" dirty="0" err="1"/>
              <a:t>pinfo</a:t>
            </a:r>
            <a:endParaRPr lang="nl-NL" dirty="0"/>
          </a:p>
          <a:p>
            <a:pPr lvl="1"/>
            <a:r>
              <a:rPr lang="nl-NL" dirty="0" err="1"/>
              <a:t>Visualisation</a:t>
            </a:r>
            <a:r>
              <a:rPr lang="nl-NL" dirty="0"/>
              <a:t> of </a:t>
            </a:r>
            <a:r>
              <a:rPr lang="nl-NL" dirty="0" err="1"/>
              <a:t>Plaso</a:t>
            </a:r>
            <a:r>
              <a:rPr lang="nl-NL" dirty="0"/>
              <a:t> output</a:t>
            </a:r>
          </a:p>
          <a:p>
            <a:pPr lvl="1"/>
            <a:r>
              <a:rPr lang="nl-NL" dirty="0" err="1"/>
              <a:t>Working</a:t>
            </a:r>
            <a:r>
              <a:rPr lang="nl-NL" dirty="0"/>
              <a:t> </a:t>
            </a:r>
            <a:r>
              <a:rPr lang="nl-NL" dirty="0" err="1"/>
              <a:t>with</a:t>
            </a:r>
            <a:r>
              <a:rPr lang="nl-NL" dirty="0"/>
              <a:t> </a:t>
            </a:r>
            <a:r>
              <a:rPr lang="nl-NL" dirty="0" err="1"/>
              <a:t>Plaso</a:t>
            </a:r>
            <a:r>
              <a:rPr lang="nl-NL" dirty="0"/>
              <a:t> output in </a:t>
            </a:r>
            <a:r>
              <a:rPr lang="nl-NL" dirty="0" err="1"/>
              <a:t>Colab</a:t>
            </a:r>
            <a:endParaRPr lang="nl-NL" dirty="0"/>
          </a:p>
          <a:p>
            <a:r>
              <a:rPr lang="nl-NL" dirty="0"/>
              <a:t>Understand and </a:t>
            </a:r>
            <a:r>
              <a:rPr lang="nl-NL" dirty="0" err="1"/>
              <a:t>able</a:t>
            </a:r>
            <a:r>
              <a:rPr lang="nl-NL" dirty="0"/>
              <a:t> to </a:t>
            </a:r>
            <a:r>
              <a:rPr lang="nl-NL" dirty="0" err="1"/>
              <a:t>use</a:t>
            </a:r>
            <a:r>
              <a:rPr lang="nl-NL" dirty="0"/>
              <a:t> Opensearch:</a:t>
            </a:r>
          </a:p>
          <a:p>
            <a:pPr lvl="1"/>
            <a:r>
              <a:rPr lang="nl-NL" dirty="0" err="1"/>
              <a:t>Install</a:t>
            </a:r>
            <a:r>
              <a:rPr lang="nl-NL" dirty="0"/>
              <a:t> Opensearch in </a:t>
            </a:r>
            <a:r>
              <a:rPr lang="nl-NL" dirty="0" err="1"/>
              <a:t>Colab</a:t>
            </a:r>
            <a:endParaRPr lang="nl-NL" dirty="0"/>
          </a:p>
          <a:p>
            <a:pPr lvl="1"/>
            <a:r>
              <a:rPr lang="nl-NL" dirty="0"/>
              <a:t>Using </a:t>
            </a:r>
            <a:r>
              <a:rPr lang="nl-NL" dirty="0" err="1"/>
              <a:t>the</a:t>
            </a:r>
            <a:r>
              <a:rPr lang="nl-NL" dirty="0"/>
              <a:t> Opensearch python API</a:t>
            </a:r>
          </a:p>
          <a:p>
            <a:pPr lvl="1"/>
            <a:r>
              <a:rPr lang="nl-NL" dirty="0"/>
              <a:t>Filtering </a:t>
            </a:r>
            <a:r>
              <a:rPr lang="nl-NL" dirty="0" err="1"/>
              <a:t>and</a:t>
            </a:r>
            <a:r>
              <a:rPr lang="nl-NL" dirty="0"/>
              <a:t> </a:t>
            </a:r>
            <a:r>
              <a:rPr lang="nl-NL" dirty="0" err="1"/>
              <a:t>aggregating</a:t>
            </a:r>
            <a:r>
              <a:rPr lang="nl-NL" dirty="0"/>
              <a:t> </a:t>
            </a:r>
            <a:r>
              <a:rPr lang="nl-NL" dirty="0" err="1"/>
              <a:t>results</a:t>
            </a:r>
            <a:r>
              <a:rPr lang="nl-NL" dirty="0"/>
              <a:t> </a:t>
            </a:r>
            <a:r>
              <a:rPr lang="nl-NL" dirty="0" err="1"/>
              <a:t>with</a:t>
            </a:r>
            <a:r>
              <a:rPr lang="nl-NL" dirty="0"/>
              <a:t> </a:t>
            </a:r>
            <a:r>
              <a:rPr lang="nl-NL" dirty="0" err="1" smtClean="0"/>
              <a:t>OpenSearch</a:t>
            </a:r>
            <a:endParaRPr lang="nl-NL" dirty="0"/>
          </a:p>
          <a:p>
            <a:r>
              <a:rPr lang="nl-NL" dirty="0" err="1"/>
              <a:t>Learn</a:t>
            </a:r>
            <a:r>
              <a:rPr lang="nl-NL" dirty="0"/>
              <a:t> </a:t>
            </a:r>
            <a:r>
              <a:rPr lang="nl-NL" dirty="0" err="1"/>
              <a:t>about</a:t>
            </a:r>
            <a:r>
              <a:rPr lang="nl-NL" dirty="0"/>
              <a:t> practical </a:t>
            </a:r>
            <a:r>
              <a:rPr lang="nl-NL" dirty="0" err="1"/>
              <a:t>use</a:t>
            </a:r>
            <a:r>
              <a:rPr lang="nl-NL" dirty="0"/>
              <a:t> of </a:t>
            </a:r>
            <a:r>
              <a:rPr lang="nl-NL" dirty="0" err="1" smtClean="0"/>
              <a:t>OpenSearch</a:t>
            </a:r>
            <a:r>
              <a:rPr lang="nl-NL" dirty="0" smtClean="0"/>
              <a:t> </a:t>
            </a:r>
            <a:r>
              <a:rPr lang="nl-NL" dirty="0"/>
              <a:t>in digital forensics</a:t>
            </a:r>
          </a:p>
          <a:p>
            <a:pPr lvl="1"/>
            <a:endParaRPr lang="nl-NL" dirty="0"/>
          </a:p>
        </p:txBody>
      </p:sp>
      <p:sp>
        <p:nvSpPr>
          <p:cNvPr id="3" name="Titel 2">
            <a:extLst>
              <a:ext uri="{FF2B5EF4-FFF2-40B4-BE49-F238E27FC236}">
                <a16:creationId xmlns:a16="http://schemas.microsoft.com/office/drawing/2014/main" id="{634E8878-7410-442E-B02F-718A80C2AAF4}"/>
              </a:ext>
            </a:extLst>
          </p:cNvPr>
          <p:cNvSpPr>
            <a:spLocks noGrp="1"/>
          </p:cNvSpPr>
          <p:nvPr>
            <p:ph type="title"/>
          </p:nvPr>
        </p:nvSpPr>
        <p:spPr/>
        <p:txBody>
          <a:bodyPr/>
          <a:lstStyle/>
          <a:p>
            <a:r>
              <a:rPr lang="nl-NL" dirty="0"/>
              <a:t>Day 2: Learning Goals</a:t>
            </a:r>
          </a:p>
        </p:txBody>
      </p:sp>
    </p:spTree>
    <p:extLst>
      <p:ext uri="{BB962C8B-B14F-4D97-AF65-F5344CB8AC3E}">
        <p14:creationId xmlns:p14="http://schemas.microsoft.com/office/powerpoint/2010/main" val="2560519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pPr marL="285750"/>
            <a:r>
              <a:rPr lang="en-US" dirty="0">
                <a:solidFill>
                  <a:srgbClr val="000000"/>
                </a:solidFill>
              </a:rPr>
              <a:t>Additional sources on psort.py and filtering</a:t>
            </a:r>
            <a:r>
              <a:rPr lang="en-US" dirty="0" smtClean="0">
                <a:solidFill>
                  <a:srgbClr val="000000"/>
                </a:solidFill>
              </a:rPr>
              <a:t>:</a:t>
            </a:r>
          </a:p>
          <a:p>
            <a:pPr marL="685800" lvl="1"/>
            <a:r>
              <a:rPr lang="en-US" dirty="0">
                <a:solidFill>
                  <a:srgbClr val="000000"/>
                </a:solidFill>
                <a:hlinkClick r:id="rId2"/>
              </a:rPr>
              <a:t>https://</a:t>
            </a:r>
            <a:r>
              <a:rPr lang="en-US" dirty="0" smtClean="0">
                <a:solidFill>
                  <a:srgbClr val="000000"/>
                </a:solidFill>
                <a:hlinkClick r:id="rId2"/>
              </a:rPr>
              <a:t>plaso.readthedocs.io/en/latest/sources/user/Using-psort.html</a:t>
            </a:r>
            <a:r>
              <a:rPr lang="en-US" dirty="0" smtClean="0">
                <a:solidFill>
                  <a:srgbClr val="000000"/>
                </a:solidFill>
              </a:rPr>
              <a:t> </a:t>
            </a:r>
            <a:endParaRPr lang="en-US" dirty="0">
              <a:solidFill>
                <a:srgbClr val="000000"/>
              </a:solidFill>
            </a:endParaRPr>
          </a:p>
          <a:p>
            <a:pPr marL="685800" lvl="1"/>
            <a:r>
              <a:rPr lang="nl-NL" dirty="0">
                <a:solidFill>
                  <a:srgbClr val="000000"/>
                </a:solidFill>
                <a:hlinkClick r:id="rId3"/>
              </a:rPr>
              <a:t>https://plaso.readthedocs.io/en/latest/sources/user/Event-filters.html</a:t>
            </a:r>
            <a:endParaRPr lang="nl-NL" dirty="0">
              <a:solidFill>
                <a:srgbClr val="000000"/>
              </a:solidFill>
            </a:endParaRPr>
          </a:p>
          <a:p>
            <a:pPr marL="685800" lvl="1"/>
            <a:r>
              <a:rPr lang="nl-NL" dirty="0">
                <a:solidFill>
                  <a:srgbClr val="000000"/>
                </a:solidFill>
                <a:hlinkClick r:id="rId4"/>
              </a:rPr>
              <a:t>http://blog.kiddaland.net/2012/12/log2timeline-filtering-101.html</a:t>
            </a:r>
            <a:r>
              <a:rPr lang="nl-NL" dirty="0">
                <a:solidFill>
                  <a:srgbClr val="000000"/>
                </a:solidFill>
              </a:rPr>
              <a:t> </a:t>
            </a:r>
          </a:p>
          <a:p>
            <a:r>
              <a:rPr lang="en-US" dirty="0" smtClean="0"/>
              <a:t>Try asking a large language model</a:t>
            </a:r>
          </a:p>
          <a:p>
            <a:pPr lvl="1"/>
            <a:r>
              <a:rPr lang="en-US" dirty="0" smtClean="0"/>
              <a:t>Make sure that it reads the pages above as part of your request or before you ask (e.g. ask it for a summary).</a:t>
            </a:r>
            <a:endParaRPr lang="nl-NL" dirty="0"/>
          </a:p>
        </p:txBody>
      </p:sp>
      <p:sp>
        <p:nvSpPr>
          <p:cNvPr id="3" name="Titel 2"/>
          <p:cNvSpPr>
            <a:spLocks noGrp="1"/>
          </p:cNvSpPr>
          <p:nvPr>
            <p:ph type="title"/>
          </p:nvPr>
        </p:nvSpPr>
        <p:spPr/>
        <p:txBody>
          <a:bodyPr/>
          <a:lstStyle/>
          <a:p>
            <a:r>
              <a:rPr lang="en-US" dirty="0" smtClean="0"/>
              <a:t>Psort.py: more help on filtering</a:t>
            </a:r>
            <a:endParaRPr lang="nl-NL" dirty="0"/>
          </a:p>
        </p:txBody>
      </p:sp>
    </p:spTree>
    <p:extLst>
      <p:ext uri="{BB962C8B-B14F-4D97-AF65-F5344CB8AC3E}">
        <p14:creationId xmlns:p14="http://schemas.microsoft.com/office/powerpoint/2010/main" val="1838288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6C78DD63-9D08-411F-A19D-FDF8C8533C0E}"/>
              </a:ext>
            </a:extLst>
          </p:cNvPr>
          <p:cNvSpPr>
            <a:spLocks noGrp="1"/>
          </p:cNvSpPr>
          <p:nvPr>
            <p:ph type="subTitle" idx="1"/>
          </p:nvPr>
        </p:nvSpPr>
        <p:spPr/>
        <p:txBody>
          <a:bodyPr/>
          <a:lstStyle/>
          <a:p>
            <a:r>
              <a:rPr lang="nl-NL" dirty="0" err="1"/>
              <a:t>Examples</a:t>
            </a:r>
            <a:r>
              <a:rPr lang="nl-NL" dirty="0"/>
              <a:t> part 3: </a:t>
            </a:r>
            <a:r>
              <a:rPr lang="en-US" dirty="0"/>
              <a:t>Run </a:t>
            </a:r>
            <a:r>
              <a:rPr lang="en-US" dirty="0" err="1"/>
              <a:t>Plaso</a:t>
            </a:r>
            <a:r>
              <a:rPr lang="en-US" dirty="0"/>
              <a:t> on logfiles and </a:t>
            </a:r>
            <a:r>
              <a:rPr lang="en-US" dirty="0" err="1"/>
              <a:t>analyse</a:t>
            </a:r>
            <a:r>
              <a:rPr lang="en-US" dirty="0"/>
              <a:t> the outcome</a:t>
            </a:r>
            <a:endParaRPr lang="nl-NL" dirty="0"/>
          </a:p>
        </p:txBody>
      </p:sp>
      <p:sp>
        <p:nvSpPr>
          <p:cNvPr id="3" name="Tekstvak 2">
            <a:extLst>
              <a:ext uri="{FF2B5EF4-FFF2-40B4-BE49-F238E27FC236}">
                <a16:creationId xmlns:a16="http://schemas.microsoft.com/office/drawing/2014/main" id="{7500349A-2C26-5AE0-AE1D-2A18CAC068E2}"/>
              </a:ext>
            </a:extLst>
          </p:cNvPr>
          <p:cNvSpPr txBox="1"/>
          <p:nvPr/>
        </p:nvSpPr>
        <p:spPr>
          <a:xfrm>
            <a:off x="331440" y="3344854"/>
            <a:ext cx="1313180" cy="369332"/>
          </a:xfrm>
          <a:prstGeom prst="rect">
            <a:avLst/>
          </a:prstGeom>
          <a:noFill/>
        </p:spPr>
        <p:txBody>
          <a:bodyPr wrap="none" rtlCol="0">
            <a:spAutoFit/>
          </a:bodyPr>
          <a:lstStyle/>
          <a:p>
            <a:r>
              <a:rPr lang="nl-NL" b="1" dirty="0">
                <a:solidFill>
                  <a:schemeClr val="bg1"/>
                </a:solidFill>
              </a:rPr>
              <a:t>9:30-10:00</a:t>
            </a:r>
          </a:p>
        </p:txBody>
      </p:sp>
    </p:spTree>
    <p:extLst>
      <p:ext uri="{BB962C8B-B14F-4D97-AF65-F5344CB8AC3E}">
        <p14:creationId xmlns:p14="http://schemas.microsoft.com/office/powerpoint/2010/main" val="847634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C7CA56D7-FF19-87A9-00DE-C228C96F17F4}"/>
              </a:ext>
            </a:extLst>
          </p:cNvPr>
          <p:cNvSpPr txBox="1"/>
          <p:nvPr/>
        </p:nvSpPr>
        <p:spPr>
          <a:xfrm>
            <a:off x="510988" y="3005418"/>
            <a:ext cx="1415772" cy="369332"/>
          </a:xfrm>
          <a:prstGeom prst="rect">
            <a:avLst/>
          </a:prstGeom>
          <a:noFill/>
        </p:spPr>
        <p:txBody>
          <a:bodyPr wrap="none" rtlCol="0">
            <a:spAutoFit/>
          </a:bodyPr>
          <a:lstStyle/>
          <a:p>
            <a:r>
              <a:rPr lang="nl-NL" dirty="0"/>
              <a:t>10:00-10:15</a:t>
            </a:r>
          </a:p>
        </p:txBody>
      </p:sp>
    </p:spTree>
    <p:extLst>
      <p:ext uri="{BB962C8B-B14F-4D97-AF65-F5344CB8AC3E}">
        <p14:creationId xmlns:p14="http://schemas.microsoft.com/office/powerpoint/2010/main" val="4054581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6C78DD63-9D08-411F-A19D-FDF8C8533C0E}"/>
              </a:ext>
            </a:extLst>
          </p:cNvPr>
          <p:cNvSpPr>
            <a:spLocks noGrp="1"/>
          </p:cNvSpPr>
          <p:nvPr>
            <p:ph type="subTitle" idx="1"/>
          </p:nvPr>
        </p:nvSpPr>
        <p:spPr/>
        <p:txBody>
          <a:bodyPr/>
          <a:lstStyle/>
          <a:p>
            <a:r>
              <a:rPr lang="nl-NL" dirty="0" err="1"/>
              <a:t>Exercise</a:t>
            </a:r>
            <a:r>
              <a:rPr lang="nl-NL" dirty="0"/>
              <a:t> 3: </a:t>
            </a:r>
            <a:r>
              <a:rPr lang="en-US" dirty="0"/>
              <a:t>Run </a:t>
            </a:r>
            <a:r>
              <a:rPr lang="en-US" dirty="0" err="1"/>
              <a:t>Plaso</a:t>
            </a:r>
            <a:r>
              <a:rPr lang="en-US" dirty="0"/>
              <a:t> on logfiles and </a:t>
            </a:r>
            <a:r>
              <a:rPr lang="en-US" dirty="0" err="1"/>
              <a:t>analyse</a:t>
            </a:r>
            <a:r>
              <a:rPr lang="en-US" dirty="0"/>
              <a:t> the outcome</a:t>
            </a:r>
            <a:endParaRPr lang="nl-NL" dirty="0"/>
          </a:p>
        </p:txBody>
      </p:sp>
    </p:spTree>
    <p:extLst>
      <p:ext uri="{BB962C8B-B14F-4D97-AF65-F5344CB8AC3E}">
        <p14:creationId xmlns:p14="http://schemas.microsoft.com/office/powerpoint/2010/main" val="3467824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D21342B1-CB36-CBC0-38BF-197D6DA2FEAA}"/>
              </a:ext>
            </a:extLst>
          </p:cNvPr>
          <p:cNvSpPr>
            <a:spLocks noGrp="1"/>
          </p:cNvSpPr>
          <p:nvPr>
            <p:ph idx="1"/>
          </p:nvPr>
        </p:nvSpPr>
        <p:spPr/>
        <p:txBody>
          <a:bodyPr/>
          <a:lstStyle/>
          <a:p>
            <a:r>
              <a:rPr lang="nl-NL" dirty="0"/>
              <a:t>20 minutes per </a:t>
            </a:r>
            <a:r>
              <a:rPr lang="nl-NL" dirty="0" err="1"/>
              <a:t>exercise</a:t>
            </a:r>
            <a:r>
              <a:rPr lang="nl-NL" dirty="0"/>
              <a:t> (app) </a:t>
            </a:r>
            <a:r>
              <a:rPr lang="nl-NL" dirty="0" err="1"/>
              <a:t>and</a:t>
            </a:r>
            <a:r>
              <a:rPr lang="nl-NL" dirty="0"/>
              <a:t> 5 minutes </a:t>
            </a:r>
            <a:r>
              <a:rPr lang="nl-NL" dirty="0" err="1"/>
              <a:t>recap</a:t>
            </a:r>
            <a:endParaRPr lang="nl-NL" dirty="0"/>
          </a:p>
          <a:p>
            <a:pPr lvl="1"/>
            <a:r>
              <a:rPr lang="nl-NL" dirty="0"/>
              <a:t>10:40 </a:t>
            </a:r>
            <a:r>
              <a:rPr lang="nl-NL" dirty="0" err="1"/>
              <a:t>recap</a:t>
            </a:r>
            <a:r>
              <a:rPr lang="nl-NL" dirty="0"/>
              <a:t> </a:t>
            </a:r>
            <a:r>
              <a:rPr lang="nl-NL" dirty="0" err="1"/>
              <a:t>exercise</a:t>
            </a:r>
            <a:r>
              <a:rPr lang="nl-NL" dirty="0"/>
              <a:t> 1</a:t>
            </a:r>
          </a:p>
          <a:p>
            <a:pPr lvl="1"/>
            <a:r>
              <a:rPr lang="nl-NL" dirty="0"/>
              <a:t>11:05 </a:t>
            </a:r>
            <a:r>
              <a:rPr lang="nl-NL" dirty="0" err="1"/>
              <a:t>recap</a:t>
            </a:r>
            <a:r>
              <a:rPr lang="nl-NL" dirty="0"/>
              <a:t> </a:t>
            </a:r>
            <a:r>
              <a:rPr lang="nl-NL" dirty="0" err="1"/>
              <a:t>exercise</a:t>
            </a:r>
            <a:r>
              <a:rPr lang="nl-NL" dirty="0"/>
              <a:t> 2</a:t>
            </a:r>
          </a:p>
          <a:p>
            <a:pPr lvl="1"/>
            <a:r>
              <a:rPr lang="nl-NL" dirty="0"/>
              <a:t>11:30 </a:t>
            </a:r>
            <a:r>
              <a:rPr lang="nl-NL" dirty="0" err="1"/>
              <a:t>recap</a:t>
            </a:r>
            <a:r>
              <a:rPr lang="nl-NL" dirty="0"/>
              <a:t> </a:t>
            </a:r>
            <a:r>
              <a:rPr lang="nl-NL" dirty="0" err="1"/>
              <a:t>exercise</a:t>
            </a:r>
            <a:r>
              <a:rPr lang="nl-NL" dirty="0"/>
              <a:t> 3</a:t>
            </a:r>
          </a:p>
          <a:p>
            <a:pPr lvl="1"/>
            <a:r>
              <a:rPr lang="nl-NL" dirty="0"/>
              <a:t>11:55 </a:t>
            </a:r>
            <a:r>
              <a:rPr lang="nl-NL" dirty="0" err="1"/>
              <a:t>recap</a:t>
            </a:r>
            <a:r>
              <a:rPr lang="nl-NL" dirty="0"/>
              <a:t> </a:t>
            </a:r>
            <a:r>
              <a:rPr lang="nl-NL" dirty="0" err="1"/>
              <a:t>exercise</a:t>
            </a:r>
            <a:r>
              <a:rPr lang="nl-NL" dirty="0"/>
              <a:t> 4</a:t>
            </a:r>
          </a:p>
        </p:txBody>
      </p:sp>
      <p:sp>
        <p:nvSpPr>
          <p:cNvPr id="3" name="Titel 2">
            <a:extLst>
              <a:ext uri="{FF2B5EF4-FFF2-40B4-BE49-F238E27FC236}">
                <a16:creationId xmlns:a16="http://schemas.microsoft.com/office/drawing/2014/main" id="{68C5A854-CE06-48C4-A0C9-A8E5E2319A2E}"/>
              </a:ext>
            </a:extLst>
          </p:cNvPr>
          <p:cNvSpPr>
            <a:spLocks noGrp="1"/>
          </p:cNvSpPr>
          <p:nvPr>
            <p:ph type="title"/>
          </p:nvPr>
        </p:nvSpPr>
        <p:spPr/>
        <p:txBody>
          <a:bodyPr/>
          <a:lstStyle/>
          <a:p>
            <a:r>
              <a:rPr lang="nl-NL" dirty="0" err="1"/>
              <a:t>Exercise</a:t>
            </a:r>
            <a:r>
              <a:rPr lang="nl-NL" dirty="0"/>
              <a:t> </a:t>
            </a:r>
            <a:r>
              <a:rPr lang="nl-NL" dirty="0" err="1"/>
              <a:t>timings</a:t>
            </a:r>
            <a:endParaRPr lang="nl-NL" dirty="0"/>
          </a:p>
        </p:txBody>
      </p:sp>
    </p:spTree>
    <p:extLst>
      <p:ext uri="{BB962C8B-B14F-4D97-AF65-F5344CB8AC3E}">
        <p14:creationId xmlns:p14="http://schemas.microsoft.com/office/powerpoint/2010/main" val="1924932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FC77C1DB-2908-47F6-2BFB-54905A8A1548}"/>
              </a:ext>
            </a:extLst>
          </p:cNvPr>
          <p:cNvSpPr txBox="1"/>
          <p:nvPr/>
        </p:nvSpPr>
        <p:spPr>
          <a:xfrm>
            <a:off x="477370" y="3039035"/>
            <a:ext cx="1415772" cy="369332"/>
          </a:xfrm>
          <a:prstGeom prst="rect">
            <a:avLst/>
          </a:prstGeom>
          <a:noFill/>
        </p:spPr>
        <p:txBody>
          <a:bodyPr wrap="none" rtlCol="0">
            <a:spAutoFit/>
          </a:bodyPr>
          <a:lstStyle/>
          <a:p>
            <a:r>
              <a:rPr lang="nl-NL" dirty="0"/>
              <a:t>12:00-13:00</a:t>
            </a:r>
          </a:p>
        </p:txBody>
      </p:sp>
    </p:spTree>
    <p:extLst>
      <p:ext uri="{BB962C8B-B14F-4D97-AF65-F5344CB8AC3E}">
        <p14:creationId xmlns:p14="http://schemas.microsoft.com/office/powerpoint/2010/main" val="575963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48EE6B87-CD1B-4C2F-A1CF-62CEDACDFFD9}"/>
              </a:ext>
            </a:extLst>
          </p:cNvPr>
          <p:cNvSpPr>
            <a:spLocks noGrp="1"/>
          </p:cNvSpPr>
          <p:nvPr>
            <p:ph type="subTitle" idx="1"/>
          </p:nvPr>
        </p:nvSpPr>
        <p:spPr/>
        <p:txBody>
          <a:bodyPr>
            <a:normAutofit/>
          </a:bodyPr>
          <a:lstStyle/>
          <a:p>
            <a:r>
              <a:rPr lang="en-US" dirty="0"/>
              <a:t>Part 4: </a:t>
            </a:r>
            <a:r>
              <a:rPr lang="en-US" dirty="0" err="1" smtClean="0"/>
              <a:t>Opensearch</a:t>
            </a:r>
            <a:r>
              <a:rPr lang="en-US" dirty="0" smtClean="0"/>
              <a:t> </a:t>
            </a:r>
            <a:r>
              <a:rPr lang="en-US" dirty="0"/>
              <a:t>(OS) and practical use in digital forensics</a:t>
            </a:r>
          </a:p>
          <a:p>
            <a:endParaRPr lang="nl-NL" dirty="0"/>
          </a:p>
        </p:txBody>
      </p:sp>
    </p:spTree>
    <p:custDataLst>
      <p:tags r:id="rId1"/>
    </p:custDataLst>
    <p:extLst>
      <p:ext uri="{BB962C8B-B14F-4D97-AF65-F5344CB8AC3E}">
        <p14:creationId xmlns:p14="http://schemas.microsoft.com/office/powerpoint/2010/main" val="517936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42F041-F0A4-4DB4-AB25-5258D7D5EEA9}"/>
              </a:ext>
            </a:extLst>
          </p:cNvPr>
          <p:cNvSpPr>
            <a:spLocks noGrp="1"/>
          </p:cNvSpPr>
          <p:nvPr>
            <p:ph type="title"/>
          </p:nvPr>
        </p:nvSpPr>
        <p:spPr/>
        <p:txBody>
          <a:bodyPr/>
          <a:lstStyle/>
          <a:p>
            <a:r>
              <a:rPr lang="nl-NL" dirty="0" err="1"/>
              <a:t>NoSQL</a:t>
            </a:r>
            <a:r>
              <a:rPr lang="nl-NL" dirty="0"/>
              <a:t> + open/Elastic </a:t>
            </a:r>
            <a:r>
              <a:rPr lang="nl-NL" dirty="0" err="1"/>
              <a:t>sEaRch</a:t>
            </a:r>
            <a:endParaRPr lang="nl-NL" dirty="0"/>
          </a:p>
        </p:txBody>
      </p:sp>
      <p:sp>
        <p:nvSpPr>
          <p:cNvPr id="3" name="Tijdelijke aanduiding voor tekst 2">
            <a:extLst>
              <a:ext uri="{FF2B5EF4-FFF2-40B4-BE49-F238E27FC236}">
                <a16:creationId xmlns:a16="http://schemas.microsoft.com/office/drawing/2014/main" id="{2A9C9729-08A2-415E-8FAC-89020816D5A5}"/>
              </a:ext>
            </a:extLst>
          </p:cNvPr>
          <p:cNvSpPr>
            <a:spLocks noGrp="1"/>
          </p:cNvSpPr>
          <p:nvPr>
            <p:ph type="body" idx="1"/>
          </p:nvPr>
        </p:nvSpPr>
        <p:spPr/>
        <p:txBody>
          <a:bodyPr/>
          <a:lstStyle/>
          <a:p>
            <a:endParaRPr lang="nl-NL" dirty="0"/>
          </a:p>
        </p:txBody>
      </p:sp>
    </p:spTree>
    <p:custDataLst>
      <p:tags r:id="rId1"/>
    </p:custDataLst>
    <p:extLst>
      <p:ext uri="{BB962C8B-B14F-4D97-AF65-F5344CB8AC3E}">
        <p14:creationId xmlns:p14="http://schemas.microsoft.com/office/powerpoint/2010/main" val="2103869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D6E9CE66-F08D-4F82-83F8-47F281F12FB1}"/>
              </a:ext>
            </a:extLst>
          </p:cNvPr>
          <p:cNvSpPr>
            <a:spLocks noGrp="1"/>
          </p:cNvSpPr>
          <p:nvPr>
            <p:ph idx="1"/>
          </p:nvPr>
        </p:nvSpPr>
        <p:spPr/>
        <p:txBody>
          <a:bodyPr/>
          <a:lstStyle/>
          <a:p>
            <a:r>
              <a:rPr lang="nl-NL" dirty="0"/>
              <a:t>Store data as </a:t>
            </a:r>
            <a:r>
              <a:rPr lang="nl-NL" dirty="0" err="1"/>
              <a:t>it</a:t>
            </a:r>
            <a:r>
              <a:rPr lang="nl-NL" dirty="0"/>
              <a:t> is (</a:t>
            </a:r>
            <a:r>
              <a:rPr lang="nl-NL" dirty="0" err="1"/>
              <a:t>easier</a:t>
            </a:r>
            <a:r>
              <a:rPr lang="nl-NL" dirty="0"/>
              <a:t> </a:t>
            </a:r>
            <a:r>
              <a:rPr lang="nl-NL" dirty="0" err="1"/>
              <a:t>for</a:t>
            </a:r>
            <a:r>
              <a:rPr lang="nl-NL" dirty="0"/>
              <a:t> ETL)</a:t>
            </a:r>
          </a:p>
          <a:p>
            <a:r>
              <a:rPr lang="nl-NL" dirty="0" err="1"/>
              <a:t>Better</a:t>
            </a:r>
            <a:r>
              <a:rPr lang="nl-NL" dirty="0"/>
              <a:t> support </a:t>
            </a:r>
            <a:r>
              <a:rPr lang="nl-NL" dirty="0" err="1"/>
              <a:t>for</a:t>
            </a:r>
            <a:r>
              <a:rPr lang="nl-NL" dirty="0"/>
              <a:t> </a:t>
            </a:r>
            <a:r>
              <a:rPr lang="nl-NL" dirty="0" err="1"/>
              <a:t>unstructured</a:t>
            </a:r>
            <a:r>
              <a:rPr lang="nl-NL" dirty="0"/>
              <a:t> data (e.g. </a:t>
            </a:r>
            <a:r>
              <a:rPr lang="nl-NL" dirty="0" err="1"/>
              <a:t>text</a:t>
            </a:r>
            <a:r>
              <a:rPr lang="nl-NL" dirty="0"/>
              <a:t>)</a:t>
            </a:r>
          </a:p>
          <a:p>
            <a:r>
              <a:rPr lang="nl-NL" dirty="0" err="1"/>
              <a:t>Variable</a:t>
            </a:r>
            <a:r>
              <a:rPr lang="nl-NL" dirty="0"/>
              <a:t> database format (no </a:t>
            </a:r>
            <a:r>
              <a:rPr lang="nl-NL" dirty="0" err="1"/>
              <a:t>fixed</a:t>
            </a:r>
            <a:r>
              <a:rPr lang="nl-NL" dirty="0"/>
              <a:t> schema)</a:t>
            </a:r>
          </a:p>
          <a:p>
            <a:r>
              <a:rPr lang="nl-NL" dirty="0"/>
              <a:t>No SQL </a:t>
            </a:r>
            <a:r>
              <a:rPr lang="nl-NL" dirty="0" err="1"/>
              <a:t>language</a:t>
            </a:r>
            <a:r>
              <a:rPr lang="nl-NL" dirty="0"/>
              <a:t> but API access</a:t>
            </a:r>
          </a:p>
          <a:p>
            <a:r>
              <a:rPr lang="nl-NL" dirty="0" err="1"/>
              <a:t>Scale</a:t>
            </a:r>
            <a:r>
              <a:rPr lang="nl-NL" dirty="0"/>
              <a:t> </a:t>
            </a:r>
            <a:r>
              <a:rPr lang="nl-NL" dirty="0" err="1"/>
              <a:t>horizontally</a:t>
            </a:r>
            <a:r>
              <a:rPr lang="nl-NL" dirty="0"/>
              <a:t> (</a:t>
            </a:r>
            <a:r>
              <a:rPr lang="nl-NL" dirty="0" err="1"/>
              <a:t>adding</a:t>
            </a:r>
            <a:r>
              <a:rPr lang="nl-NL" dirty="0"/>
              <a:t> more computing </a:t>
            </a:r>
            <a:r>
              <a:rPr lang="nl-NL" dirty="0" err="1"/>
              <a:t>nodes</a:t>
            </a:r>
            <a:r>
              <a:rPr lang="nl-NL" dirty="0"/>
              <a:t>)</a:t>
            </a:r>
          </a:p>
          <a:p>
            <a:endParaRPr lang="nl-NL" dirty="0"/>
          </a:p>
        </p:txBody>
      </p:sp>
      <p:sp>
        <p:nvSpPr>
          <p:cNvPr id="2" name="Titel 1">
            <a:extLst>
              <a:ext uri="{FF2B5EF4-FFF2-40B4-BE49-F238E27FC236}">
                <a16:creationId xmlns:a16="http://schemas.microsoft.com/office/drawing/2014/main" id="{D0EF9340-3283-4A65-A83F-B57B503AFF12}"/>
              </a:ext>
            </a:extLst>
          </p:cNvPr>
          <p:cNvSpPr>
            <a:spLocks noGrp="1"/>
          </p:cNvSpPr>
          <p:nvPr>
            <p:ph type="title"/>
          </p:nvPr>
        </p:nvSpPr>
        <p:spPr/>
        <p:txBody>
          <a:bodyPr/>
          <a:lstStyle/>
          <a:p>
            <a:r>
              <a:rPr lang="nl-NL" dirty="0"/>
              <a:t>Big Data </a:t>
            </a:r>
            <a:r>
              <a:rPr lang="nl-NL" dirty="0" err="1"/>
              <a:t>Variety</a:t>
            </a:r>
            <a:r>
              <a:rPr lang="nl-NL" dirty="0"/>
              <a:t>: </a:t>
            </a:r>
            <a:r>
              <a:rPr lang="nl-NL" dirty="0" err="1"/>
              <a:t>NoSQL</a:t>
            </a:r>
            <a:endParaRPr lang="nl-NL" dirty="0"/>
          </a:p>
        </p:txBody>
      </p:sp>
      <p:pic>
        <p:nvPicPr>
          <p:cNvPr id="5" name="Picture 2" descr="http://www.kdnuggets.com/wp-content/uploads/sql-nosql-dbs.jpg">
            <a:extLst>
              <a:ext uri="{FF2B5EF4-FFF2-40B4-BE49-F238E27FC236}">
                <a16:creationId xmlns:a16="http://schemas.microsoft.com/office/drawing/2014/main" id="{F85D451F-874C-4554-915F-EEE91C1D6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803" y="2679763"/>
            <a:ext cx="3024671" cy="203059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61398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EF8D0F35-2BFD-4F6C-BAA7-8335DC6C4900}"/>
              </a:ext>
            </a:extLst>
          </p:cNvPr>
          <p:cNvSpPr>
            <a:spLocks noGrp="1" noChangeArrowheads="1"/>
          </p:cNvSpPr>
          <p:nvPr>
            <p:ph idx="1"/>
          </p:nvPr>
        </p:nvSpPr>
        <p:spPr/>
        <p:txBody>
          <a:bodyPr rtlCol="0">
            <a:normAutofit/>
          </a:bodyPr>
          <a:lstStyle/>
          <a:p>
            <a:pPr fontAlgn="auto">
              <a:spcAft>
                <a:spcPts val="0"/>
              </a:spcAft>
              <a:defRPr/>
            </a:pPr>
            <a:endParaRPr lang="hu-HU" dirty="0"/>
          </a:p>
          <a:p>
            <a:pPr fontAlgn="auto">
              <a:spcAft>
                <a:spcPts val="0"/>
              </a:spcAft>
              <a:defRPr/>
            </a:pPr>
            <a:r>
              <a:rPr lang="hu-HU" dirty="0" err="1"/>
              <a:t>Key-value</a:t>
            </a:r>
            <a:endParaRPr lang="hu-HU" dirty="0"/>
          </a:p>
          <a:p>
            <a:pPr fontAlgn="auto">
              <a:spcAft>
                <a:spcPts val="0"/>
              </a:spcAft>
              <a:defRPr/>
            </a:pPr>
            <a:endParaRPr lang="hu-HU" dirty="0"/>
          </a:p>
          <a:p>
            <a:pPr fontAlgn="auto">
              <a:spcAft>
                <a:spcPts val="0"/>
              </a:spcAft>
              <a:defRPr/>
            </a:pPr>
            <a:r>
              <a:rPr lang="hu-HU" dirty="0" err="1"/>
              <a:t>Graph</a:t>
            </a:r>
            <a:r>
              <a:rPr lang="hu-HU" dirty="0"/>
              <a:t> </a:t>
            </a:r>
            <a:r>
              <a:rPr lang="hu-HU" dirty="0" err="1"/>
              <a:t>database</a:t>
            </a:r>
            <a:r>
              <a:rPr lang="hu-HU" dirty="0"/>
              <a:t> </a:t>
            </a:r>
          </a:p>
          <a:p>
            <a:pPr fontAlgn="auto">
              <a:spcAft>
                <a:spcPts val="0"/>
              </a:spcAft>
              <a:defRPr/>
            </a:pPr>
            <a:endParaRPr lang="hu-HU" dirty="0"/>
          </a:p>
          <a:p>
            <a:pPr fontAlgn="auto">
              <a:spcAft>
                <a:spcPts val="0"/>
              </a:spcAft>
              <a:defRPr/>
            </a:pPr>
            <a:r>
              <a:rPr lang="hu-HU" dirty="0" err="1"/>
              <a:t>Document-oriented</a:t>
            </a:r>
            <a:r>
              <a:rPr lang="hu-HU" dirty="0"/>
              <a:t> </a:t>
            </a:r>
          </a:p>
          <a:p>
            <a:pPr marL="85725" indent="0" fontAlgn="auto">
              <a:spcAft>
                <a:spcPts val="0"/>
              </a:spcAft>
              <a:buNone/>
              <a:defRPr/>
            </a:pPr>
            <a:endParaRPr lang="hu-HU" dirty="0"/>
          </a:p>
          <a:p>
            <a:pPr fontAlgn="auto">
              <a:spcAft>
                <a:spcPts val="0"/>
              </a:spcAft>
              <a:defRPr/>
            </a:pPr>
            <a:r>
              <a:rPr lang="hu-HU" dirty="0" err="1"/>
              <a:t>Column</a:t>
            </a:r>
            <a:r>
              <a:rPr lang="hu-HU" dirty="0"/>
              <a:t> </a:t>
            </a:r>
            <a:r>
              <a:rPr lang="hu-HU" dirty="0" err="1"/>
              <a:t>family</a:t>
            </a:r>
            <a:endParaRPr lang="hu-HU" dirty="0"/>
          </a:p>
        </p:txBody>
      </p:sp>
      <p:sp>
        <p:nvSpPr>
          <p:cNvPr id="6146" name="Rectangle 2">
            <a:extLst>
              <a:ext uri="{FF2B5EF4-FFF2-40B4-BE49-F238E27FC236}">
                <a16:creationId xmlns:a16="http://schemas.microsoft.com/office/drawing/2014/main" id="{EF6B952E-A59B-4286-83D1-3BC67222C6F7}"/>
              </a:ext>
            </a:extLst>
          </p:cNvPr>
          <p:cNvSpPr>
            <a:spLocks noGrp="1" noChangeArrowheads="1"/>
          </p:cNvSpPr>
          <p:nvPr>
            <p:ph type="title"/>
          </p:nvPr>
        </p:nvSpPr>
        <p:spPr/>
        <p:txBody>
          <a:bodyPr/>
          <a:lstStyle/>
          <a:p>
            <a:pPr fontAlgn="auto">
              <a:spcAft>
                <a:spcPts val="0"/>
              </a:spcAft>
              <a:defRPr/>
            </a:pPr>
            <a:r>
              <a:rPr lang="hu-HU" dirty="0"/>
              <a:t>NoSQL</a:t>
            </a:r>
            <a:r>
              <a:rPr lang="nl-NL" dirty="0"/>
              <a:t> types	</a:t>
            </a:r>
            <a:endParaRPr lang="hu-HU" dirty="0"/>
          </a:p>
        </p:txBody>
      </p:sp>
      <p:sp>
        <p:nvSpPr>
          <p:cNvPr id="12" name="Slide Number Placeholder 5">
            <a:extLst>
              <a:ext uri="{FF2B5EF4-FFF2-40B4-BE49-F238E27FC236}">
                <a16:creationId xmlns:a16="http://schemas.microsoft.com/office/drawing/2014/main" id="{0F55612F-337E-4C3D-A62C-9AD76DD0B9C1}"/>
              </a:ext>
            </a:extLst>
          </p:cNvPr>
          <p:cNvSpPr>
            <a:spLocks noGrp="1"/>
          </p:cNvSpPr>
          <p:nvPr>
            <p:ph type="sldNum" sz="quarter" idx="4294967295"/>
          </p:nvPr>
        </p:nvSpPr>
        <p:spPr>
          <a:xfrm>
            <a:off x="0" y="0"/>
            <a:ext cx="0" cy="0"/>
          </a:xfrm>
          <a:ln/>
        </p:spPr>
        <p:txBody>
          <a:bodyPr/>
          <a:lstStyle/>
          <a:p>
            <a:fld id="{0255BEB6-C8B8-4503-9D30-A28AAE6FAE6B}" type="slidenum">
              <a:rPr lang="hu-HU" altLang="nl-NL"/>
              <a:pPr/>
              <a:t>49</a:t>
            </a:fld>
            <a:endParaRPr lang="hu-HU" altLang="nl-NL"/>
          </a:p>
        </p:txBody>
      </p:sp>
      <p:pic>
        <p:nvPicPr>
          <p:cNvPr id="6149" name="Picture 5">
            <a:extLst>
              <a:ext uri="{FF2B5EF4-FFF2-40B4-BE49-F238E27FC236}">
                <a16:creationId xmlns:a16="http://schemas.microsoft.com/office/drawing/2014/main" id="{93172BFB-C0A9-4688-A5B1-04B5E6EE6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2213" y="1155343"/>
            <a:ext cx="1079897" cy="40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a:extLst>
              <a:ext uri="{FF2B5EF4-FFF2-40B4-BE49-F238E27FC236}">
                <a16:creationId xmlns:a16="http://schemas.microsoft.com/office/drawing/2014/main" id="{49F48795-5DE7-4572-9B4B-9017E020D2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7019" y="1215248"/>
            <a:ext cx="1134666"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a:extLst>
              <a:ext uri="{FF2B5EF4-FFF2-40B4-BE49-F238E27FC236}">
                <a16:creationId xmlns:a16="http://schemas.microsoft.com/office/drawing/2014/main" id="{838082E7-88FC-4713-A531-4F4F5329D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244" y="1896510"/>
            <a:ext cx="1134666"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 name="Picture 10">
            <a:extLst>
              <a:ext uri="{FF2B5EF4-FFF2-40B4-BE49-F238E27FC236}">
                <a16:creationId xmlns:a16="http://schemas.microsoft.com/office/drawing/2014/main" id="{F9C841CA-1AA0-4D61-9427-BDCCFA69EF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5496" y="1635298"/>
            <a:ext cx="7143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descr="MongoDB">
            <a:extLst>
              <a:ext uri="{FF2B5EF4-FFF2-40B4-BE49-F238E27FC236}">
                <a16:creationId xmlns:a16="http://schemas.microsoft.com/office/drawing/2014/main" id="{A6C245E1-7285-4C75-8255-84B6381841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1585" y="2543135"/>
            <a:ext cx="1233488" cy="41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1">
            <a:extLst>
              <a:ext uri="{FF2B5EF4-FFF2-40B4-BE49-F238E27FC236}">
                <a16:creationId xmlns:a16="http://schemas.microsoft.com/office/drawing/2014/main" id="{C86AADBC-084B-4A0E-B2C0-8C80EAE277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7482" y="2468787"/>
            <a:ext cx="715566" cy="650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6" name="Picture 12">
            <a:extLst>
              <a:ext uri="{FF2B5EF4-FFF2-40B4-BE49-F238E27FC236}">
                <a16:creationId xmlns:a16="http://schemas.microsoft.com/office/drawing/2014/main" id="{7B69D015-E436-4422-9D40-40798106CF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9244" y="3285451"/>
            <a:ext cx="810816" cy="531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7" name="Picture 13">
            <a:extLst>
              <a:ext uri="{FF2B5EF4-FFF2-40B4-BE49-F238E27FC236}">
                <a16:creationId xmlns:a16="http://schemas.microsoft.com/office/drawing/2014/main" id="{04F9EE2A-B369-4334-BD1E-06E9281FD2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61276" y="3358645"/>
            <a:ext cx="841772" cy="572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descr="elasticsearch_logo-600x123.png">
            <a:extLst>
              <a:ext uri="{FF2B5EF4-FFF2-40B4-BE49-F238E27FC236}">
                <a16:creationId xmlns:a16="http://schemas.microsoft.com/office/drawing/2014/main" id="{8C1C58CC-5B49-43FF-A55D-FDF76C8113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02989" y="2570023"/>
            <a:ext cx="1741414" cy="356990"/>
          </a:xfrm>
          <a:prstGeom prst="rect">
            <a:avLst/>
          </a:prstGeom>
        </p:spPr>
      </p:pic>
      <p:pic>
        <p:nvPicPr>
          <p:cNvPr id="1026" name="Picture 2" descr="ArangoDB, the multi-model database for graph and beyond">
            <a:extLst>
              <a:ext uri="{FF2B5EF4-FFF2-40B4-BE49-F238E27FC236}">
                <a16:creationId xmlns:a16="http://schemas.microsoft.com/office/drawing/2014/main" id="{7061B6FE-CD33-48B0-962C-42252B3FD899}"/>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6765392" y="1823751"/>
            <a:ext cx="1616607" cy="33746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76962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6147">
                                            <p:txEl>
                                              <p:pRg st="5" end="5"/>
                                            </p:txEl>
                                          </p:spTgt>
                                        </p:tgtEl>
                                        <p:attrNameLst>
                                          <p:attrName>style.fontWeight</p:attrName>
                                        </p:attrNameLst>
                                      </p:cBhvr>
                                      <p:to>
                                        <p:strVal val="bold"/>
                                      </p:to>
                                    </p:set>
                                  </p:childTnLst>
                                </p:cTn>
                              </p:par>
                              <p:par>
                                <p:cTn id="7" presetID="9" presetClass="emph" presetSubtype="0" nodeType="withEffect">
                                  <p:stCondLst>
                                    <p:cond delay="0"/>
                                  </p:stCondLst>
                                  <p:childTnLst>
                                    <p:set>
                                      <p:cBhvr rctx="PPT">
                                        <p:cTn id="8" dur="indefinite"/>
                                        <p:tgtEl>
                                          <p:spTgt spid="6150"/>
                                        </p:tgtEl>
                                        <p:attrNameLst>
                                          <p:attrName>style.opacity</p:attrName>
                                        </p:attrNameLst>
                                      </p:cBhvr>
                                      <p:to>
                                        <p:strVal val="0.5"/>
                                      </p:to>
                                    </p:set>
                                    <p:animEffect filter="image" prLst="opacity: 0.5">
                                      <p:cBhvr rctx="IE">
                                        <p:cTn id="9" dur="indefinite"/>
                                        <p:tgtEl>
                                          <p:spTgt spid="6150"/>
                                        </p:tgtEl>
                                      </p:cBhvr>
                                    </p:animEffect>
                                  </p:childTnLst>
                                </p:cTn>
                              </p:par>
                              <p:par>
                                <p:cTn id="10" presetID="9" presetClass="emph" presetSubtype="0" nodeType="withEffect">
                                  <p:stCondLst>
                                    <p:cond delay="0"/>
                                  </p:stCondLst>
                                  <p:childTnLst>
                                    <p:set>
                                      <p:cBhvr rctx="PPT">
                                        <p:cTn id="11" dur="indefinite"/>
                                        <p:tgtEl>
                                          <p:spTgt spid="6149"/>
                                        </p:tgtEl>
                                        <p:attrNameLst>
                                          <p:attrName>style.opacity</p:attrName>
                                        </p:attrNameLst>
                                      </p:cBhvr>
                                      <p:to>
                                        <p:strVal val="0.5"/>
                                      </p:to>
                                    </p:set>
                                    <p:animEffect filter="image" prLst="opacity: 0.5">
                                      <p:cBhvr rctx="IE">
                                        <p:cTn id="12" dur="indefinite"/>
                                        <p:tgtEl>
                                          <p:spTgt spid="6149"/>
                                        </p:tgtEl>
                                      </p:cBhvr>
                                    </p:animEffect>
                                  </p:childTnLst>
                                </p:cTn>
                              </p:par>
                              <p:par>
                                <p:cTn id="13" presetID="9" presetClass="emph" presetSubtype="0" nodeType="withEffect">
                                  <p:stCondLst>
                                    <p:cond delay="0"/>
                                  </p:stCondLst>
                                  <p:childTnLst>
                                    <p:set>
                                      <p:cBhvr rctx="PPT">
                                        <p:cTn id="14" dur="indefinite"/>
                                        <p:tgtEl>
                                          <p:spTgt spid="6154"/>
                                        </p:tgtEl>
                                        <p:attrNameLst>
                                          <p:attrName>style.opacity</p:attrName>
                                        </p:attrNameLst>
                                      </p:cBhvr>
                                      <p:to>
                                        <p:strVal val="0.5"/>
                                      </p:to>
                                    </p:set>
                                    <p:animEffect filter="image" prLst="opacity: 0.5">
                                      <p:cBhvr rctx="IE">
                                        <p:cTn id="15" dur="indefinite"/>
                                        <p:tgtEl>
                                          <p:spTgt spid="6154"/>
                                        </p:tgtEl>
                                      </p:cBhvr>
                                    </p:animEffect>
                                  </p:childTnLst>
                                </p:cTn>
                              </p:par>
                              <p:par>
                                <p:cTn id="16" presetID="9" presetClass="emph" presetSubtype="0" nodeType="withEffect">
                                  <p:stCondLst>
                                    <p:cond delay="0"/>
                                  </p:stCondLst>
                                  <p:childTnLst>
                                    <p:set>
                                      <p:cBhvr rctx="PPT">
                                        <p:cTn id="17" dur="indefinite"/>
                                        <p:tgtEl>
                                          <p:spTgt spid="6151"/>
                                        </p:tgtEl>
                                        <p:attrNameLst>
                                          <p:attrName>style.opacity</p:attrName>
                                        </p:attrNameLst>
                                      </p:cBhvr>
                                      <p:to>
                                        <p:strVal val="0.5"/>
                                      </p:to>
                                    </p:set>
                                    <p:animEffect filter="image" prLst="opacity: 0.5">
                                      <p:cBhvr rctx="IE">
                                        <p:cTn id="18" dur="indefinite"/>
                                        <p:tgtEl>
                                          <p:spTgt spid="6151"/>
                                        </p:tgtEl>
                                      </p:cBhvr>
                                    </p:animEffect>
                                  </p:childTnLst>
                                </p:cTn>
                              </p:par>
                              <p:par>
                                <p:cTn id="19" presetID="9" presetClass="emph" presetSubtype="0" nodeType="withEffect">
                                  <p:stCondLst>
                                    <p:cond delay="0"/>
                                  </p:stCondLst>
                                  <p:childTnLst>
                                    <p:set>
                                      <p:cBhvr rctx="PPT">
                                        <p:cTn id="20" dur="indefinite"/>
                                        <p:tgtEl>
                                          <p:spTgt spid="6155"/>
                                        </p:tgtEl>
                                        <p:attrNameLst>
                                          <p:attrName>style.opacity</p:attrName>
                                        </p:attrNameLst>
                                      </p:cBhvr>
                                      <p:to>
                                        <p:strVal val="0.5"/>
                                      </p:to>
                                    </p:set>
                                    <p:animEffect filter="image" prLst="opacity: 0.5">
                                      <p:cBhvr rctx="IE">
                                        <p:cTn id="21" dur="indefinite"/>
                                        <p:tgtEl>
                                          <p:spTgt spid="6155"/>
                                        </p:tgtEl>
                                      </p:cBhvr>
                                    </p:animEffect>
                                  </p:childTnLst>
                                </p:cTn>
                              </p:par>
                              <p:par>
                                <p:cTn id="22" presetID="9" presetClass="emph" presetSubtype="0" nodeType="withEffect">
                                  <p:stCondLst>
                                    <p:cond delay="0"/>
                                  </p:stCondLst>
                                  <p:childTnLst>
                                    <p:set>
                                      <p:cBhvr rctx="PPT">
                                        <p:cTn id="23" dur="indefinite"/>
                                        <p:tgtEl>
                                          <p:spTgt spid="6157"/>
                                        </p:tgtEl>
                                        <p:attrNameLst>
                                          <p:attrName>style.opacity</p:attrName>
                                        </p:attrNameLst>
                                      </p:cBhvr>
                                      <p:to>
                                        <p:strVal val="0.5"/>
                                      </p:to>
                                    </p:set>
                                    <p:animEffect filter="image" prLst="opacity: 0.5">
                                      <p:cBhvr rctx="IE">
                                        <p:cTn id="24" dur="indefinite"/>
                                        <p:tgtEl>
                                          <p:spTgt spid="6157"/>
                                        </p:tgtEl>
                                      </p:cBhvr>
                                    </p:animEffect>
                                  </p:childTnLst>
                                </p:cTn>
                              </p:par>
                              <p:par>
                                <p:cTn id="25" presetID="9" presetClass="emph" presetSubtype="0" nodeType="withEffect">
                                  <p:stCondLst>
                                    <p:cond delay="0"/>
                                  </p:stCondLst>
                                  <p:childTnLst>
                                    <p:set>
                                      <p:cBhvr rctx="PPT">
                                        <p:cTn id="26" dur="indefinite"/>
                                        <p:tgtEl>
                                          <p:spTgt spid="6156"/>
                                        </p:tgtEl>
                                        <p:attrNameLst>
                                          <p:attrName>style.opacity</p:attrName>
                                        </p:attrNameLst>
                                      </p:cBhvr>
                                      <p:to>
                                        <p:strVal val="0.5"/>
                                      </p:to>
                                    </p:set>
                                    <p:animEffect filter="image" prLst="opacity: 0.5">
                                      <p:cBhvr rctx="IE">
                                        <p:cTn id="27" dur="indefinite"/>
                                        <p:tgtEl>
                                          <p:spTgt spid="6156"/>
                                        </p:tgtEl>
                                      </p:cBhvr>
                                    </p:animEffect>
                                  </p:childTnLst>
                                </p:cTn>
                              </p:par>
                              <p:par>
                                <p:cTn id="28" presetID="9" presetClass="emph" presetSubtype="0" nodeType="withEffect">
                                  <p:stCondLst>
                                    <p:cond delay="0"/>
                                  </p:stCondLst>
                                  <p:childTnLst>
                                    <p:set>
                                      <p:cBhvr rctx="PPT">
                                        <p:cTn id="29" dur="indefinite"/>
                                        <p:tgtEl>
                                          <p:spTgt spid="6147">
                                            <p:txEl>
                                              <p:pRg st="7" end="7"/>
                                            </p:txEl>
                                          </p:spTgt>
                                        </p:tgtEl>
                                        <p:attrNameLst>
                                          <p:attrName>style.opacity</p:attrName>
                                        </p:attrNameLst>
                                      </p:cBhvr>
                                      <p:to>
                                        <p:strVal val="0.5"/>
                                      </p:to>
                                    </p:set>
                                    <p:animEffect filter="image" prLst="opacity: 0.5">
                                      <p:cBhvr rctx="IE">
                                        <p:cTn id="30" dur="indefinite"/>
                                        <p:tgtEl>
                                          <p:spTgt spid="6147">
                                            <p:txEl>
                                              <p:pRg st="7" end="7"/>
                                            </p:txEl>
                                          </p:spTgt>
                                        </p:tgtEl>
                                      </p:cBhvr>
                                    </p:animEffect>
                                  </p:childTnLst>
                                </p:cTn>
                              </p:par>
                              <p:par>
                                <p:cTn id="31" presetID="9" presetClass="emph" presetSubtype="0" nodeType="withEffect">
                                  <p:stCondLst>
                                    <p:cond delay="0"/>
                                  </p:stCondLst>
                                  <p:childTnLst>
                                    <p:set>
                                      <p:cBhvr rctx="PPT">
                                        <p:cTn id="32" dur="indefinite"/>
                                        <p:tgtEl>
                                          <p:spTgt spid="6147">
                                            <p:txEl>
                                              <p:pRg st="3" end="3"/>
                                            </p:txEl>
                                          </p:spTgt>
                                        </p:tgtEl>
                                        <p:attrNameLst>
                                          <p:attrName>style.opacity</p:attrName>
                                        </p:attrNameLst>
                                      </p:cBhvr>
                                      <p:to>
                                        <p:strVal val="0.5"/>
                                      </p:to>
                                    </p:set>
                                    <p:animEffect filter="image" prLst="opacity: 0.5">
                                      <p:cBhvr rctx="IE">
                                        <p:cTn id="33" dur="indefinite"/>
                                        <p:tgtEl>
                                          <p:spTgt spid="6147">
                                            <p:txEl>
                                              <p:pRg st="3" end="3"/>
                                            </p:txEl>
                                          </p:spTgt>
                                        </p:tgtEl>
                                      </p:cBhvr>
                                    </p:animEffect>
                                  </p:childTnLst>
                                </p:cTn>
                              </p:par>
                              <p:par>
                                <p:cTn id="34" presetID="9" presetClass="emph" presetSubtype="0" nodeType="withEffect">
                                  <p:stCondLst>
                                    <p:cond delay="0"/>
                                  </p:stCondLst>
                                  <p:childTnLst>
                                    <p:set>
                                      <p:cBhvr rctx="PPT">
                                        <p:cTn id="35" dur="indefinite"/>
                                        <p:tgtEl>
                                          <p:spTgt spid="6147">
                                            <p:txEl>
                                              <p:pRg st="1" end="1"/>
                                            </p:txEl>
                                          </p:spTgt>
                                        </p:tgtEl>
                                        <p:attrNameLst>
                                          <p:attrName>style.opacity</p:attrName>
                                        </p:attrNameLst>
                                      </p:cBhvr>
                                      <p:to>
                                        <p:strVal val="0.5"/>
                                      </p:to>
                                    </p:set>
                                    <p:animEffect filter="image" prLst="opacity: 0.5">
                                      <p:cBhvr rctx="IE">
                                        <p:cTn id="36" dur="indefinite"/>
                                        <p:tgtEl>
                                          <p:spTgt spid="61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4E076FC5-497C-4796-9B51-723393B7D98B}"/>
              </a:ext>
            </a:extLst>
          </p:cNvPr>
          <p:cNvSpPr>
            <a:spLocks noGrp="1"/>
          </p:cNvSpPr>
          <p:nvPr>
            <p:ph type="subTitle" idx="1"/>
          </p:nvPr>
        </p:nvSpPr>
        <p:spPr/>
        <p:txBody>
          <a:bodyPr/>
          <a:lstStyle/>
          <a:p>
            <a:r>
              <a:rPr lang="nl-NL" dirty="0"/>
              <a:t>Part 3: </a:t>
            </a:r>
            <a:r>
              <a:rPr lang="en-US" dirty="0"/>
              <a:t>: Super-timelines with </a:t>
            </a:r>
            <a:r>
              <a:rPr lang="en-US" dirty="0" err="1"/>
              <a:t>Plaso</a:t>
            </a:r>
            <a:endParaRPr lang="nl-NL" dirty="0"/>
          </a:p>
        </p:txBody>
      </p:sp>
    </p:spTree>
    <p:extLst>
      <p:ext uri="{BB962C8B-B14F-4D97-AF65-F5344CB8AC3E}">
        <p14:creationId xmlns:p14="http://schemas.microsoft.com/office/powerpoint/2010/main" val="4241785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02F76393-CF94-4635-B8B8-D6DAD53C0755}"/>
              </a:ext>
            </a:extLst>
          </p:cNvPr>
          <p:cNvSpPr>
            <a:spLocks noGrp="1"/>
          </p:cNvSpPr>
          <p:nvPr>
            <p:ph idx="1"/>
          </p:nvPr>
        </p:nvSpPr>
        <p:spPr/>
        <p:txBody>
          <a:bodyPr/>
          <a:lstStyle/>
          <a:p>
            <a:r>
              <a:rPr lang="en-US" altLang="nl-NL"/>
              <a:t>A MongoDB instance may have zero or more databases</a:t>
            </a:r>
          </a:p>
          <a:p>
            <a:r>
              <a:rPr lang="en-US" altLang="nl-NL"/>
              <a:t>A database may have zero or more ‘collections’.</a:t>
            </a:r>
          </a:p>
          <a:p>
            <a:r>
              <a:rPr lang="en-US" altLang="nl-NL"/>
              <a:t>A collection may have zero or more ‘documents’.</a:t>
            </a:r>
          </a:p>
          <a:p>
            <a:r>
              <a:rPr lang="en-US" altLang="nl-NL"/>
              <a:t>A document may have one or more ‘fields’.</a:t>
            </a:r>
          </a:p>
          <a:p>
            <a:r>
              <a:rPr lang="en-US" altLang="nl-NL"/>
              <a:t>MongoDB ‘Indexes’ function much like their RDBMS counterparts.</a:t>
            </a:r>
            <a:endParaRPr lang="en-US" altLang="nl-NL" dirty="0"/>
          </a:p>
        </p:txBody>
      </p:sp>
      <p:sp>
        <p:nvSpPr>
          <p:cNvPr id="2" name="Titel 1">
            <a:extLst>
              <a:ext uri="{FF2B5EF4-FFF2-40B4-BE49-F238E27FC236}">
                <a16:creationId xmlns:a16="http://schemas.microsoft.com/office/drawing/2014/main" id="{BB468140-247F-48AE-804B-73621859595B}"/>
              </a:ext>
            </a:extLst>
          </p:cNvPr>
          <p:cNvSpPr>
            <a:spLocks noGrp="1"/>
          </p:cNvSpPr>
          <p:nvPr>
            <p:ph type="title"/>
          </p:nvPr>
        </p:nvSpPr>
        <p:spPr/>
        <p:txBody>
          <a:bodyPr/>
          <a:lstStyle/>
          <a:p>
            <a:r>
              <a:rPr lang="nl-NL" dirty="0" err="1"/>
              <a:t>Example</a:t>
            </a:r>
            <a:r>
              <a:rPr lang="nl-NL" dirty="0"/>
              <a:t>: </a:t>
            </a:r>
            <a:r>
              <a:rPr lang="nl-NL" dirty="0" err="1"/>
              <a:t>MongoDb</a:t>
            </a:r>
            <a:endParaRPr lang="nl-NL" dirty="0"/>
          </a:p>
        </p:txBody>
      </p:sp>
      <p:sp>
        <p:nvSpPr>
          <p:cNvPr id="6" name="Tekstvak 5">
            <a:extLst>
              <a:ext uri="{FF2B5EF4-FFF2-40B4-BE49-F238E27FC236}">
                <a16:creationId xmlns:a16="http://schemas.microsoft.com/office/drawing/2014/main" id="{E6BEDDBF-1361-4355-85B3-61BEA2F177E6}"/>
              </a:ext>
            </a:extLst>
          </p:cNvPr>
          <p:cNvSpPr txBox="1"/>
          <p:nvPr/>
        </p:nvSpPr>
        <p:spPr>
          <a:xfrm>
            <a:off x="5169625" y="2857806"/>
            <a:ext cx="5746646" cy="276999"/>
          </a:xfrm>
          <a:prstGeom prst="rect">
            <a:avLst/>
          </a:prstGeom>
          <a:noFill/>
        </p:spPr>
        <p:txBody>
          <a:bodyPr wrap="square" rtlCol="0">
            <a:spAutoFit/>
          </a:bodyPr>
          <a:lstStyle/>
          <a:p>
            <a:r>
              <a:rPr lang="nl-NL" sz="1200" dirty="0"/>
              <a:t>https://www.mongodb.com/what-is-mongodb</a:t>
            </a:r>
          </a:p>
        </p:txBody>
      </p:sp>
    </p:spTree>
    <p:custDataLst>
      <p:tags r:id="rId1"/>
    </p:custDataLst>
    <p:extLst>
      <p:ext uri="{BB962C8B-B14F-4D97-AF65-F5344CB8AC3E}">
        <p14:creationId xmlns:p14="http://schemas.microsoft.com/office/powerpoint/2010/main" val="856556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B27F383-3B12-49B0-B30D-EE54517A8462}"/>
              </a:ext>
            </a:extLst>
          </p:cNvPr>
          <p:cNvSpPr>
            <a:spLocks noGrp="1"/>
          </p:cNvSpPr>
          <p:nvPr>
            <p:ph idx="1"/>
          </p:nvPr>
        </p:nvSpPr>
        <p:spPr/>
        <p:txBody>
          <a:bodyPr/>
          <a:lstStyle/>
          <a:p>
            <a:r>
              <a:rPr lang="en-US" altLang="nl-NL" dirty="0"/>
              <a:t>Collection vs. table</a:t>
            </a:r>
          </a:p>
          <a:p>
            <a:r>
              <a:rPr lang="en-US" altLang="nl-NL" dirty="0"/>
              <a:t>Document vs. row </a:t>
            </a:r>
          </a:p>
          <a:p>
            <a:r>
              <a:rPr lang="en-US" altLang="nl-NL" dirty="0"/>
              <a:t>Field vs. column</a:t>
            </a:r>
          </a:p>
          <a:p>
            <a:r>
              <a:rPr lang="en-US" altLang="nl-NL" dirty="0"/>
              <a:t>Collection isn't strict about what goes in it (it's schema-less)</a:t>
            </a:r>
          </a:p>
          <a:p>
            <a:pPr marL="0" indent="0">
              <a:buNone/>
            </a:pPr>
            <a:endParaRPr lang="nl-NL" dirty="0"/>
          </a:p>
        </p:txBody>
      </p:sp>
      <p:sp>
        <p:nvSpPr>
          <p:cNvPr id="2" name="Titel 1">
            <a:extLst>
              <a:ext uri="{FF2B5EF4-FFF2-40B4-BE49-F238E27FC236}">
                <a16:creationId xmlns:a16="http://schemas.microsoft.com/office/drawing/2014/main" id="{95EECDF6-B25A-47DE-B31E-93D6A248EA5A}"/>
              </a:ext>
            </a:extLst>
          </p:cNvPr>
          <p:cNvSpPr>
            <a:spLocks noGrp="1"/>
          </p:cNvSpPr>
          <p:nvPr>
            <p:ph type="title"/>
          </p:nvPr>
        </p:nvSpPr>
        <p:spPr/>
        <p:txBody>
          <a:bodyPr/>
          <a:lstStyle/>
          <a:p>
            <a:r>
              <a:rPr lang="en-US" altLang="nl-NL" dirty="0"/>
              <a:t>MongoDB vs. RDBMS</a:t>
            </a:r>
            <a:endParaRPr lang="nl-NL" dirty="0"/>
          </a:p>
        </p:txBody>
      </p:sp>
      <p:pic>
        <p:nvPicPr>
          <p:cNvPr id="12290" name="Picture 2" descr="http://d7qq1rwqmy20p.cloudfront.net/assets/site/services/new-Bigdata-1552de9488901a70f3015a37246d1baa.png">
            <a:extLst>
              <a:ext uri="{FF2B5EF4-FFF2-40B4-BE49-F238E27FC236}">
                <a16:creationId xmlns:a16="http://schemas.microsoft.com/office/drawing/2014/main" id="{67EB4FF9-8BB9-4946-A28B-021C7AD35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820" y="2409732"/>
            <a:ext cx="4771188" cy="189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495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100" dirty="0"/>
              <a:t/>
            </a:r>
            <a:br>
              <a:rPr lang="en-US" sz="2100" dirty="0"/>
            </a:br>
            <a:r>
              <a:rPr lang="en-US" sz="2100" i="1" dirty="0"/>
              <a:t>“flexible and powerful open source, distributed real-time search and analytics engine for the cloud”</a:t>
            </a:r>
            <a:br>
              <a:rPr lang="en-US" sz="2100" i="1" dirty="0"/>
            </a:br>
            <a:r>
              <a:rPr lang="en-US" sz="1500" dirty="0"/>
              <a:t>(</a:t>
            </a:r>
            <a:r>
              <a:rPr lang="en-US" sz="1500" dirty="0">
                <a:hlinkClick r:id="rId4"/>
              </a:rPr>
              <a:t>http://www.elasticsearch.org/</a:t>
            </a:r>
            <a:r>
              <a:rPr lang="en-US" sz="1500" dirty="0"/>
              <a:t>)</a:t>
            </a:r>
          </a:p>
          <a:p>
            <a:endParaRPr lang="en-US" sz="2100" dirty="0"/>
          </a:p>
          <a:p>
            <a:r>
              <a:rPr lang="en-US" sz="2100" dirty="0"/>
              <a:t>Features: real time data, real time analytics, distributed, high availability, multi-tenancy, full text search, document oriented, conflict management, schema free, restful </a:t>
            </a:r>
            <a:r>
              <a:rPr lang="en-US" sz="2100" dirty="0" err="1"/>
              <a:t>api</a:t>
            </a:r>
            <a:r>
              <a:rPr lang="en-US" sz="2100" dirty="0"/>
              <a:t>, per-operation persistence, Apache 2 open source license, build on top of Apache </a:t>
            </a:r>
            <a:r>
              <a:rPr lang="en-US" sz="2100" dirty="0" err="1"/>
              <a:t>Lucene</a:t>
            </a:r>
            <a:r>
              <a:rPr lang="en-US" sz="2100" dirty="0"/>
              <a:t>.</a:t>
            </a:r>
          </a:p>
          <a:p>
            <a:endParaRPr lang="en-US" sz="2100" dirty="0"/>
          </a:p>
        </p:txBody>
      </p:sp>
      <p:sp>
        <p:nvSpPr>
          <p:cNvPr id="2" name="Title 1"/>
          <p:cNvSpPr>
            <a:spLocks noGrp="1"/>
          </p:cNvSpPr>
          <p:nvPr>
            <p:ph type="title"/>
          </p:nvPr>
        </p:nvSpPr>
        <p:spPr/>
        <p:txBody>
          <a:bodyPr>
            <a:normAutofit/>
          </a:bodyPr>
          <a:lstStyle/>
          <a:p>
            <a:r>
              <a:rPr lang="en-US" dirty="0" err="1"/>
              <a:t>Elasticsearch</a:t>
            </a:r>
            <a:endParaRPr lang="en-GB" dirty="0"/>
          </a:p>
        </p:txBody>
      </p:sp>
      <p:sp>
        <p:nvSpPr>
          <p:cNvPr id="6" name="Slide Number Placeholder 5"/>
          <p:cNvSpPr>
            <a:spLocks noGrp="1"/>
          </p:cNvSpPr>
          <p:nvPr>
            <p:ph type="sldNum" sz="quarter" idx="4294967295"/>
          </p:nvPr>
        </p:nvSpPr>
        <p:spPr>
          <a:xfrm>
            <a:off x="0" y="0"/>
            <a:ext cx="0" cy="0"/>
          </a:xfrm>
        </p:spPr>
        <p:txBody>
          <a:bodyPr/>
          <a:lstStyle/>
          <a:p>
            <a:fld id="{1EF85638-2995-764F-975A-3D74C15A7C7B}" type="slidenum">
              <a:rPr lang="en-US" smtClean="0"/>
              <a:pPr/>
              <a:t>52</a:t>
            </a:fld>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6106" y="3921900"/>
            <a:ext cx="1021994" cy="88869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0958" y="685800"/>
            <a:ext cx="1661417" cy="267163"/>
          </a:xfrm>
          <a:prstGeom prst="rect">
            <a:avLst/>
          </a:prstGeom>
        </p:spPr>
      </p:pic>
    </p:spTree>
    <p:custDataLst>
      <p:tags r:id="rId1"/>
    </p:custDataLst>
    <p:extLst>
      <p:ext uri="{BB962C8B-B14F-4D97-AF65-F5344CB8AC3E}">
        <p14:creationId xmlns:p14="http://schemas.microsoft.com/office/powerpoint/2010/main" val="904756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dirty="0"/>
              <a:t>Since 2010.</a:t>
            </a:r>
          </a:p>
          <a:p>
            <a:pPr marL="0" indent="0">
              <a:buNone/>
            </a:pPr>
            <a:r>
              <a:rPr lang="en-US" dirty="0"/>
              <a:t>Version: 0.90.5</a:t>
            </a:r>
          </a:p>
          <a:p>
            <a:pPr marL="0" indent="0">
              <a:buNone/>
            </a:pPr>
            <a:endParaRPr lang="en-US" dirty="0"/>
          </a:p>
          <a:p>
            <a:pPr marL="0" indent="0">
              <a:buNone/>
            </a:pPr>
            <a:r>
              <a:rPr lang="en-US" dirty="0"/>
              <a:t>Sample list of customers</a:t>
            </a:r>
          </a:p>
          <a:p>
            <a:pPr lvl="1"/>
            <a:r>
              <a:rPr lang="en-US" dirty="0" err="1"/>
              <a:t>ProQuest</a:t>
            </a:r>
            <a:r>
              <a:rPr lang="en-US" dirty="0"/>
              <a:t> </a:t>
            </a:r>
            <a:r>
              <a:rPr lang="en-US" dirty="0" err="1"/>
              <a:t>Udini</a:t>
            </a:r>
            <a:endParaRPr lang="en-US" dirty="0"/>
          </a:p>
          <a:p>
            <a:pPr lvl="1"/>
            <a:r>
              <a:rPr lang="en-US" dirty="0" err="1"/>
              <a:t>StumbleUpon</a:t>
            </a:r>
            <a:endParaRPr lang="en-US" dirty="0"/>
          </a:p>
          <a:p>
            <a:pPr lvl="1"/>
            <a:r>
              <a:rPr lang="en-US" dirty="0"/>
              <a:t>Mozilla</a:t>
            </a:r>
          </a:p>
          <a:p>
            <a:pPr lvl="1"/>
            <a:r>
              <a:rPr lang="en-US" dirty="0" err="1"/>
              <a:t>Quora</a:t>
            </a:r>
            <a:endParaRPr lang="en-US" dirty="0"/>
          </a:p>
          <a:p>
            <a:pPr lvl="1"/>
            <a:r>
              <a:rPr lang="en-US" dirty="0"/>
              <a:t>Foursquare</a:t>
            </a:r>
          </a:p>
          <a:p>
            <a:pPr lvl="1"/>
            <a:r>
              <a:rPr lang="en-US" dirty="0" err="1"/>
              <a:t>Etsy</a:t>
            </a:r>
            <a:endParaRPr lang="en-US" dirty="0"/>
          </a:p>
          <a:p>
            <a:pPr lvl="1"/>
            <a:r>
              <a:rPr lang="en-US" dirty="0" err="1"/>
              <a:t>SoundCloud</a:t>
            </a:r>
            <a:endParaRPr lang="en-US" dirty="0"/>
          </a:p>
          <a:p>
            <a:pPr lvl="1"/>
            <a:r>
              <a:rPr lang="en-US" dirty="0"/>
              <a:t>and </a:t>
            </a:r>
            <a:r>
              <a:rPr lang="en-US" dirty="0" err="1"/>
              <a:t>GitHub</a:t>
            </a:r>
            <a:r>
              <a:rPr lang="en-US" dirty="0"/>
              <a:t>.</a:t>
            </a:r>
          </a:p>
          <a:p>
            <a:pPr marL="0" indent="0">
              <a:buNone/>
            </a:pPr>
            <a:endParaRPr lang="en-US" dirty="0"/>
          </a:p>
        </p:txBody>
      </p:sp>
      <p:sp>
        <p:nvSpPr>
          <p:cNvPr id="4" name="Titel 3">
            <a:extLst>
              <a:ext uri="{FF2B5EF4-FFF2-40B4-BE49-F238E27FC236}">
                <a16:creationId xmlns:a16="http://schemas.microsoft.com/office/drawing/2014/main" id="{2FF9B39C-7768-465F-84B6-8F3BF3AA86F5}"/>
              </a:ext>
            </a:extLst>
          </p:cNvPr>
          <p:cNvSpPr>
            <a:spLocks noGrp="1"/>
          </p:cNvSpPr>
          <p:nvPr>
            <p:ph type="title"/>
          </p:nvPr>
        </p:nvSpPr>
        <p:spPr/>
        <p:txBody>
          <a:bodyPr/>
          <a:lstStyle/>
          <a:p>
            <a:r>
              <a:rPr lang="nl-NL" dirty="0"/>
              <a:t>Elasticsearch	</a:t>
            </a:r>
          </a:p>
        </p:txBody>
      </p:sp>
      <p:pic>
        <p:nvPicPr>
          <p:cNvPr id="10" name="Picture 9" descr="elasticsearch_logo-600x1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168" y="345098"/>
            <a:ext cx="4449307" cy="912108"/>
          </a:xfrm>
          <a:prstGeom prst="rect">
            <a:avLst/>
          </a:prstGeom>
        </p:spPr>
      </p:pic>
      <p:pic>
        <p:nvPicPr>
          <p:cNvPr id="12" name="Picture 11" descr="slide-5-63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2304" y="1317626"/>
            <a:ext cx="4268171" cy="3204473"/>
          </a:xfrm>
          <a:prstGeom prst="rect">
            <a:avLst/>
          </a:prstGeom>
        </p:spPr>
      </p:pic>
    </p:spTree>
    <p:custDataLst>
      <p:tags r:id="rId1"/>
    </p:custDataLst>
    <p:extLst>
      <p:ext uri="{BB962C8B-B14F-4D97-AF65-F5344CB8AC3E}">
        <p14:creationId xmlns:p14="http://schemas.microsoft.com/office/powerpoint/2010/main" val="988089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7AC90AB-415F-5BE9-7B4B-9B57216D0D2F}"/>
              </a:ext>
            </a:extLst>
          </p:cNvPr>
          <p:cNvSpPr>
            <a:spLocks noGrp="1"/>
          </p:cNvSpPr>
          <p:nvPr>
            <p:ph idx="1"/>
          </p:nvPr>
        </p:nvSpPr>
        <p:spPr/>
        <p:txBody>
          <a:bodyPr/>
          <a:lstStyle/>
          <a:p>
            <a:r>
              <a:rPr lang="en-US" dirty="0"/>
              <a:t>In early 2021, on the heels of a major licensing change by Elastic, Amazon announced the OpenSearch project.</a:t>
            </a:r>
          </a:p>
          <a:p>
            <a:r>
              <a:rPr lang="en-US" dirty="0"/>
              <a:t>OpenSearch is a fork of the Elasticsearch and Kibana code base which will remain under the Apache 2.0 license. </a:t>
            </a:r>
          </a:p>
          <a:p>
            <a:r>
              <a:rPr lang="en-US" dirty="0"/>
              <a:t>Read more:</a:t>
            </a:r>
          </a:p>
          <a:p>
            <a:pPr lvl="1"/>
            <a:r>
              <a:rPr lang="nl-NL" dirty="0">
                <a:hlinkClick r:id="rId3"/>
              </a:rPr>
              <a:t>https://pureinsights.com/blog/2021/elasticsearch-vs-opensearch-user-point-of-view-part-1-of-3/</a:t>
            </a:r>
            <a:r>
              <a:rPr lang="en-US" dirty="0"/>
              <a:t> </a:t>
            </a:r>
            <a:endParaRPr lang="nl-NL" dirty="0"/>
          </a:p>
        </p:txBody>
      </p:sp>
      <p:sp>
        <p:nvSpPr>
          <p:cNvPr id="3" name="Titel 2">
            <a:extLst>
              <a:ext uri="{FF2B5EF4-FFF2-40B4-BE49-F238E27FC236}">
                <a16:creationId xmlns:a16="http://schemas.microsoft.com/office/drawing/2014/main" id="{9624C64D-414F-5AE0-F937-679F642163BA}"/>
              </a:ext>
            </a:extLst>
          </p:cNvPr>
          <p:cNvSpPr>
            <a:spLocks noGrp="1"/>
          </p:cNvSpPr>
          <p:nvPr>
            <p:ph type="title"/>
          </p:nvPr>
        </p:nvSpPr>
        <p:spPr/>
        <p:txBody>
          <a:bodyPr/>
          <a:lstStyle/>
          <a:p>
            <a:r>
              <a:rPr lang="nl-NL" dirty="0"/>
              <a:t>Opensearch </a:t>
            </a:r>
            <a:r>
              <a:rPr lang="nl-NL" dirty="0" err="1"/>
              <a:t>vs</a:t>
            </a:r>
            <a:r>
              <a:rPr lang="nl-NL" dirty="0"/>
              <a:t> Elasticsearch</a:t>
            </a:r>
          </a:p>
        </p:txBody>
      </p:sp>
      <p:pic>
        <p:nvPicPr>
          <p:cNvPr id="1028" name="Picture 4" descr="Elasticsearch vs OpenSearch Key Milestones">
            <a:extLst>
              <a:ext uri="{FF2B5EF4-FFF2-40B4-BE49-F238E27FC236}">
                <a16:creationId xmlns:a16="http://schemas.microsoft.com/office/drawing/2014/main" id="{F7F811F0-36D6-DCBD-5CEB-509D2A3C05E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503505" y="2907405"/>
            <a:ext cx="4071991" cy="176382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58027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In : WLCG Example</a:t>
            </a:r>
            <a:endParaRPr lang="en-GB" dirty="0"/>
          </a:p>
        </p:txBody>
      </p:sp>
      <p:sp>
        <p:nvSpPr>
          <p:cNvPr id="3" name="Content Placeholder 2"/>
          <p:cNvSpPr>
            <a:spLocks noGrp="1"/>
          </p:cNvSpPr>
          <p:nvPr>
            <p:ph sz="half" idx="1"/>
          </p:nvPr>
        </p:nvSpPr>
        <p:spPr/>
        <p:txBody>
          <a:bodyPr>
            <a:normAutofit fontScale="77500" lnSpcReduction="20000"/>
          </a:bodyPr>
          <a:lstStyle/>
          <a:p>
            <a:r>
              <a:rPr lang="en-US" sz="2100" dirty="0"/>
              <a:t>Worldwide LHC Computing Grid</a:t>
            </a:r>
          </a:p>
          <a:p>
            <a:pPr lvl="1"/>
            <a:r>
              <a:rPr lang="en-US" sz="1900" dirty="0"/>
              <a:t>global collaboration of around 170 computing </a:t>
            </a:r>
            <a:r>
              <a:rPr lang="en-US" sz="1900" dirty="0" err="1"/>
              <a:t>centres</a:t>
            </a:r>
            <a:r>
              <a:rPr lang="en-US" sz="1900" dirty="0"/>
              <a:t> in more than 40 countries, linking up national and international grid infrastructures.</a:t>
            </a:r>
          </a:p>
          <a:p>
            <a:r>
              <a:rPr lang="en-US" sz="2100" dirty="0"/>
              <a:t>Mission:</a:t>
            </a:r>
          </a:p>
          <a:p>
            <a:pPr lvl="1"/>
            <a:r>
              <a:rPr lang="en-US" sz="1900" dirty="0"/>
              <a:t>provide global computing resources to store, distribute and </a:t>
            </a:r>
            <a:r>
              <a:rPr lang="en-US" sz="1900" dirty="0" err="1"/>
              <a:t>analyse</a:t>
            </a:r>
            <a:r>
              <a:rPr lang="en-US" sz="1900" dirty="0"/>
              <a:t> the ~50-70 Petabytes of data expected every year of operations from the Large Hadron Collider (LHC) at CERN on the Franco-Swiss border.</a:t>
            </a:r>
          </a:p>
          <a:p>
            <a:r>
              <a:rPr lang="en-US" sz="2100" dirty="0"/>
              <a:t>1 month (July 2013) of statistics:</a:t>
            </a:r>
          </a:p>
          <a:p>
            <a:pPr lvl="1"/>
            <a:r>
              <a:rPr lang="en-US" sz="1900" dirty="0"/>
              <a:t>12.868.127 rows</a:t>
            </a:r>
          </a:p>
          <a:p>
            <a:endParaRPr lang="en-US" sz="2100" dirty="0"/>
          </a:p>
        </p:txBody>
      </p:sp>
      <p:sp>
        <p:nvSpPr>
          <p:cNvPr id="4" name="Tijdelijke aanduiding voor inhoud 3">
            <a:extLst>
              <a:ext uri="{FF2B5EF4-FFF2-40B4-BE49-F238E27FC236}">
                <a16:creationId xmlns:a16="http://schemas.microsoft.com/office/drawing/2014/main" id="{BBBADE16-66B8-46A1-9900-DC8DE3D0AB93}"/>
              </a:ext>
            </a:extLst>
          </p:cNvPr>
          <p:cNvSpPr>
            <a:spLocks noGrp="1"/>
          </p:cNvSpPr>
          <p:nvPr>
            <p:ph sz="half" idx="2"/>
          </p:nvPr>
        </p:nvSpPr>
        <p:spPr>
          <a:xfrm>
            <a:off x="4776641" y="575218"/>
            <a:ext cx="3900845" cy="4115728"/>
          </a:xfrm>
        </p:spPr>
        <p:txBody>
          <a:bodyPr/>
          <a:lstStyle/>
          <a:p>
            <a:pPr marL="0" indent="0">
              <a:buNone/>
            </a:pPr>
            <a:r>
              <a:rPr lang="en-US" sz="1100" dirty="0"/>
              <a:t>Typical row:</a:t>
            </a:r>
            <a:br>
              <a:rPr lang="en-US" sz="1100" dirty="0"/>
            </a:br>
            <a:r>
              <a:rPr lang="en-US" sz="1100" dirty="0">
                <a:latin typeface="Courier" pitchFamily="49" charset="0"/>
              </a:rPr>
              <a:t>{</a:t>
            </a:r>
            <a:br>
              <a:rPr lang="en-US" sz="1100" dirty="0">
                <a:latin typeface="Courier" pitchFamily="49" charset="0"/>
              </a:rPr>
            </a:br>
            <a:r>
              <a:rPr lang="en-US" sz="1100" dirty="0">
                <a:latin typeface="Courier" pitchFamily="49" charset="0"/>
              </a:rPr>
              <a:t>    "</a:t>
            </a:r>
            <a:r>
              <a:rPr lang="en-US" sz="1100" dirty="0" err="1">
                <a:latin typeface="Courier" pitchFamily="49" charset="0"/>
              </a:rPr>
              <a:t>src_site</a:t>
            </a:r>
            <a:r>
              <a:rPr lang="en-US" sz="1100" dirty="0">
                <a:latin typeface="Courier" pitchFamily="49" charset="0"/>
              </a:rPr>
              <a:t>": "PIC",</a:t>
            </a:r>
            <a:br>
              <a:rPr lang="en-US" sz="1100" dirty="0">
                <a:latin typeface="Courier" pitchFamily="49" charset="0"/>
              </a:rPr>
            </a:br>
            <a:r>
              <a:rPr lang="en-US" sz="1100" dirty="0">
                <a:latin typeface="Courier" pitchFamily="49" charset="0"/>
              </a:rPr>
              <a:t>    "</a:t>
            </a:r>
            <a:r>
              <a:rPr lang="en-US" sz="1100" dirty="0" err="1">
                <a:latin typeface="Courier" pitchFamily="49" charset="0"/>
              </a:rPr>
              <a:t>src_host</a:t>
            </a:r>
            <a:r>
              <a:rPr lang="en-US" sz="1100" dirty="0">
                <a:latin typeface="Courier" pitchFamily="49" charset="0"/>
              </a:rPr>
              <a:t>": "srmcms.pic.es",</a:t>
            </a:r>
            <a:br>
              <a:rPr lang="en-US" sz="1100" dirty="0">
                <a:latin typeface="Courier" pitchFamily="49" charset="0"/>
              </a:rPr>
            </a:br>
            <a:r>
              <a:rPr lang="en-US" sz="1100" dirty="0">
                <a:latin typeface="Courier" pitchFamily="49" charset="0"/>
              </a:rPr>
              <a:t>    "</a:t>
            </a:r>
            <a:r>
              <a:rPr lang="en-US" sz="1100" dirty="0" err="1">
                <a:latin typeface="Courier" pitchFamily="49" charset="0"/>
              </a:rPr>
              <a:t>dst_site</a:t>
            </a:r>
            <a:r>
              <a:rPr lang="en-US" sz="1100" dirty="0">
                <a:latin typeface="Courier" pitchFamily="49" charset="0"/>
              </a:rPr>
              <a:t>": "GRIF",</a:t>
            </a:r>
            <a:br>
              <a:rPr lang="en-US" sz="1100" dirty="0">
                <a:latin typeface="Courier" pitchFamily="49" charset="0"/>
              </a:rPr>
            </a:br>
            <a:r>
              <a:rPr lang="en-US" sz="1100" dirty="0">
                <a:latin typeface="Courier" pitchFamily="49" charset="0"/>
              </a:rPr>
              <a:t>    "</a:t>
            </a:r>
            <a:r>
              <a:rPr lang="en-US" sz="1100" dirty="0" err="1">
                <a:latin typeface="Courier" pitchFamily="49" charset="0"/>
              </a:rPr>
              <a:t>dst_host</a:t>
            </a:r>
            <a:r>
              <a:rPr lang="en-US" sz="1100" dirty="0">
                <a:latin typeface="Courier" pitchFamily="49" charset="0"/>
              </a:rPr>
              <a:t>": "polgrid4.in2p3.fr",</a:t>
            </a:r>
            <a:br>
              <a:rPr lang="en-US" sz="1100" dirty="0">
                <a:latin typeface="Courier" pitchFamily="49" charset="0"/>
              </a:rPr>
            </a:br>
            <a:r>
              <a:rPr lang="en-US" sz="1100" dirty="0">
                <a:latin typeface="Courier" pitchFamily="49" charset="0"/>
              </a:rPr>
              <a:t>    "</a:t>
            </a:r>
            <a:r>
              <a:rPr lang="en-US" sz="1100" dirty="0" err="1">
                <a:latin typeface="Courier" pitchFamily="49" charset="0"/>
              </a:rPr>
              <a:t>vo</a:t>
            </a:r>
            <a:r>
              <a:rPr lang="en-US" sz="1100" dirty="0">
                <a:latin typeface="Courier" pitchFamily="49" charset="0"/>
              </a:rPr>
              <a:t>": "</a:t>
            </a:r>
            <a:r>
              <a:rPr lang="en-US" sz="1100" dirty="0" err="1">
                <a:latin typeface="Courier" pitchFamily="49" charset="0"/>
              </a:rPr>
              <a:t>cms</a:t>
            </a:r>
            <a:r>
              <a:rPr lang="en-US" sz="1100" dirty="0">
                <a:latin typeface="Courier" pitchFamily="49" charset="0"/>
              </a:rPr>
              <a:t>",</a:t>
            </a:r>
            <a:br>
              <a:rPr lang="en-US" sz="1100" dirty="0">
                <a:latin typeface="Courier" pitchFamily="49" charset="0"/>
              </a:rPr>
            </a:br>
            <a:r>
              <a:rPr lang="en-US" sz="1100" dirty="0">
                <a:latin typeface="Courier" pitchFamily="49" charset="0"/>
              </a:rPr>
              <a:t>    "server": "https://fts.pic.es:8443/</a:t>
            </a:r>
            <a:r>
              <a:rPr lang="en-US" sz="1100" dirty="0" err="1">
                <a:latin typeface="Courier" pitchFamily="49" charset="0"/>
              </a:rPr>
              <a:t>glite</a:t>
            </a:r>
            <a:r>
              <a:rPr lang="en-US" sz="1100" dirty="0">
                <a:latin typeface="Courier" pitchFamily="49" charset="0"/>
              </a:rPr>
              <a:t>-data-transfer-fts/services/</a:t>
            </a:r>
            <a:r>
              <a:rPr lang="en-US" sz="1100" dirty="0" err="1">
                <a:latin typeface="Courier" pitchFamily="49" charset="0"/>
              </a:rPr>
              <a:t>FileTransfer</a:t>
            </a:r>
            <a:r>
              <a:rPr lang="en-US" sz="1100" dirty="0">
                <a:latin typeface="Courier" pitchFamily="49" charset="0"/>
              </a:rPr>
              <a:t>",</a:t>
            </a:r>
            <a:br>
              <a:rPr lang="en-US" sz="1100" dirty="0">
                <a:latin typeface="Courier" pitchFamily="49" charset="0"/>
              </a:rPr>
            </a:br>
            <a:r>
              <a:rPr lang="en-US" sz="1100" dirty="0">
                <a:latin typeface="Courier" pitchFamily="49" charset="0"/>
              </a:rPr>
              <a:t>    "channel": "PIC-HTCMSDSTGROUP",</a:t>
            </a:r>
            <a:br>
              <a:rPr lang="en-US" sz="1100" dirty="0">
                <a:latin typeface="Courier" pitchFamily="49" charset="0"/>
              </a:rPr>
            </a:br>
            <a:r>
              <a:rPr lang="en-US" sz="1100" dirty="0">
                <a:latin typeface="Courier" pitchFamily="49" charset="0"/>
              </a:rPr>
              <a:t>    "technology": "fts",</a:t>
            </a:r>
            <a:br>
              <a:rPr lang="en-US" sz="1100" dirty="0">
                <a:latin typeface="Courier" pitchFamily="49" charset="0"/>
              </a:rPr>
            </a:br>
            <a:r>
              <a:rPr lang="en-US" sz="1100" dirty="0">
                <a:latin typeface="Courier" pitchFamily="49" charset="0"/>
              </a:rPr>
              <a:t>    "</a:t>
            </a:r>
            <a:r>
              <a:rPr lang="en-US" sz="1100" dirty="0" err="1">
                <a:latin typeface="Courier" pitchFamily="49" charset="0"/>
              </a:rPr>
              <a:t>is_remote_access</a:t>
            </a:r>
            <a:r>
              <a:rPr lang="en-US" sz="1100" dirty="0">
                <a:latin typeface="Courier" pitchFamily="49" charset="0"/>
              </a:rPr>
              <a:t>": 1,</a:t>
            </a:r>
            <a:br>
              <a:rPr lang="en-US" sz="1100" dirty="0">
                <a:latin typeface="Courier" pitchFamily="49" charset="0"/>
              </a:rPr>
            </a:br>
            <a:r>
              <a:rPr lang="en-US" sz="1100" dirty="0">
                <a:latin typeface="Courier" pitchFamily="49" charset="0"/>
              </a:rPr>
              <a:t>    "</a:t>
            </a:r>
            <a:r>
              <a:rPr lang="en-US" sz="1100" dirty="0" err="1">
                <a:latin typeface="Courier" pitchFamily="49" charset="0"/>
              </a:rPr>
              <a:t>is_transfer</a:t>
            </a:r>
            <a:r>
              <a:rPr lang="en-US" sz="1100" dirty="0">
                <a:latin typeface="Courier" pitchFamily="49" charset="0"/>
              </a:rPr>
              <a:t>": 1,</a:t>
            </a:r>
            <a:br>
              <a:rPr lang="en-US" sz="1100" dirty="0">
                <a:latin typeface="Courier" pitchFamily="49" charset="0"/>
              </a:rPr>
            </a:br>
            <a:r>
              <a:rPr lang="en-US" sz="1100" dirty="0">
                <a:latin typeface="Courier" pitchFamily="49" charset="0"/>
              </a:rPr>
              <a:t>    "</a:t>
            </a:r>
            <a:r>
              <a:rPr lang="en-US" sz="1100" dirty="0" err="1">
                <a:latin typeface="Courier" pitchFamily="49" charset="0"/>
              </a:rPr>
              <a:t>period_end_time</a:t>
            </a:r>
            <a:r>
              <a:rPr lang="en-US" sz="1100" dirty="0">
                <a:latin typeface="Courier" pitchFamily="49" charset="0"/>
              </a:rPr>
              <a:t>": "2013-07-01T00:10:00",</a:t>
            </a:r>
            <a:br>
              <a:rPr lang="en-US" sz="1100" dirty="0">
                <a:latin typeface="Courier" pitchFamily="49" charset="0"/>
              </a:rPr>
            </a:br>
            <a:r>
              <a:rPr lang="en-US" sz="1100" dirty="0">
                <a:latin typeface="Courier" pitchFamily="49" charset="0"/>
              </a:rPr>
              <a:t>    "</a:t>
            </a:r>
            <a:r>
              <a:rPr lang="en-US" sz="1100" dirty="0" err="1">
                <a:latin typeface="Courier" pitchFamily="49" charset="0"/>
              </a:rPr>
              <a:t>files_xs</a:t>
            </a:r>
            <a:r>
              <a:rPr lang="en-US" sz="1100" dirty="0">
                <a:latin typeface="Courier" pitchFamily="49" charset="0"/>
              </a:rPr>
              <a:t>": 1,</a:t>
            </a:r>
            <a:br>
              <a:rPr lang="en-US" sz="1100" dirty="0">
                <a:latin typeface="Courier" pitchFamily="49" charset="0"/>
              </a:rPr>
            </a:br>
            <a:r>
              <a:rPr lang="en-US" sz="1100" dirty="0">
                <a:latin typeface="Courier" pitchFamily="49" charset="0"/>
              </a:rPr>
              <a:t>    "</a:t>
            </a:r>
            <a:r>
              <a:rPr lang="en-US" sz="1100" dirty="0" err="1">
                <a:latin typeface="Courier" pitchFamily="49" charset="0"/>
              </a:rPr>
              <a:t>errors_xs</a:t>
            </a:r>
            <a:r>
              <a:rPr lang="en-US" sz="1100" dirty="0">
                <a:latin typeface="Courier" pitchFamily="49" charset="0"/>
              </a:rPr>
              <a:t>": 0,</a:t>
            </a:r>
            <a:br>
              <a:rPr lang="en-US" sz="1100" dirty="0">
                <a:latin typeface="Courier" pitchFamily="49" charset="0"/>
              </a:rPr>
            </a:br>
            <a:r>
              <a:rPr lang="en-US" sz="1100" dirty="0">
                <a:latin typeface="Courier" pitchFamily="49" charset="0"/>
              </a:rPr>
              <a:t>    "</a:t>
            </a:r>
            <a:r>
              <a:rPr lang="en-US" sz="1100" dirty="0" err="1">
                <a:latin typeface="Courier" pitchFamily="49" charset="0"/>
              </a:rPr>
              <a:t>bytes_xs</a:t>
            </a:r>
            <a:r>
              <a:rPr lang="en-US" sz="1100" dirty="0">
                <a:latin typeface="Courier" pitchFamily="49" charset="0"/>
              </a:rPr>
              <a:t>": 2692475011,</a:t>
            </a:r>
            <a:br>
              <a:rPr lang="en-US" sz="1100" dirty="0">
                <a:latin typeface="Courier" pitchFamily="49" charset="0"/>
              </a:rPr>
            </a:br>
            <a:r>
              <a:rPr lang="en-US" sz="1100" dirty="0">
                <a:latin typeface="Courier" pitchFamily="49" charset="0"/>
              </a:rPr>
              <a:t>    "streams": 10,</a:t>
            </a:r>
            <a:br>
              <a:rPr lang="en-US" sz="1100" dirty="0">
                <a:latin typeface="Courier" pitchFamily="49" charset="0"/>
              </a:rPr>
            </a:br>
            <a:r>
              <a:rPr lang="en-US" sz="1100" dirty="0">
                <a:latin typeface="Courier" pitchFamily="49" charset="0"/>
              </a:rPr>
              <a:t>    "</a:t>
            </a:r>
            <a:r>
              <a:rPr lang="en-US" sz="1100" dirty="0" err="1">
                <a:latin typeface="Courier" pitchFamily="49" charset="0"/>
              </a:rPr>
              <a:t>transfer_time</a:t>
            </a:r>
            <a:r>
              <a:rPr lang="en-US" sz="1100" dirty="0">
                <a:latin typeface="Courier" pitchFamily="49" charset="0"/>
              </a:rPr>
              <a:t>": 141,</a:t>
            </a:r>
            <a:br>
              <a:rPr lang="en-US" sz="1100" dirty="0">
                <a:latin typeface="Courier" pitchFamily="49" charset="0"/>
              </a:rPr>
            </a:br>
            <a:r>
              <a:rPr lang="en-US" sz="1100" dirty="0">
                <a:latin typeface="Courier" pitchFamily="49" charset="0"/>
              </a:rPr>
              <a:t>    "</a:t>
            </a:r>
            <a:r>
              <a:rPr lang="en-US" sz="1100" dirty="0" err="1">
                <a:latin typeface="Courier" pitchFamily="49" charset="0"/>
              </a:rPr>
              <a:t>srm_preparation_time</a:t>
            </a:r>
            <a:r>
              <a:rPr lang="en-US" sz="1100" dirty="0">
                <a:latin typeface="Courier" pitchFamily="49" charset="0"/>
              </a:rPr>
              <a:t>": 7,</a:t>
            </a:r>
            <a:br>
              <a:rPr lang="en-US" sz="1100" dirty="0">
                <a:latin typeface="Courier" pitchFamily="49" charset="0"/>
              </a:rPr>
            </a:br>
            <a:r>
              <a:rPr lang="en-US" sz="1100" dirty="0">
                <a:latin typeface="Courier" pitchFamily="49" charset="0"/>
              </a:rPr>
              <a:t>    "</a:t>
            </a:r>
            <a:r>
              <a:rPr lang="en-US" sz="1100" dirty="0" err="1">
                <a:latin typeface="Courier" pitchFamily="49" charset="0"/>
              </a:rPr>
              <a:t>srm_finalization_time</a:t>
            </a:r>
            <a:r>
              <a:rPr lang="en-US" sz="1100" dirty="0">
                <a:latin typeface="Courier" pitchFamily="49" charset="0"/>
              </a:rPr>
              <a:t>": 13</a:t>
            </a:r>
            <a:br>
              <a:rPr lang="en-US" sz="1100" dirty="0">
                <a:latin typeface="Courier" pitchFamily="49" charset="0"/>
              </a:rPr>
            </a:br>
            <a:r>
              <a:rPr lang="en-US" sz="1100" dirty="0">
                <a:latin typeface="Courier" pitchFamily="49" charset="0"/>
              </a:rPr>
              <a:t>}</a:t>
            </a:r>
            <a:endParaRPr lang="en-US" sz="1100" dirty="0"/>
          </a:p>
          <a:p>
            <a:endParaRPr lang="nl-NL" sz="800" dirty="0"/>
          </a:p>
        </p:txBody>
      </p:sp>
      <p:sp>
        <p:nvSpPr>
          <p:cNvPr id="6" name="Slide Number Placeholder 5"/>
          <p:cNvSpPr>
            <a:spLocks noGrp="1"/>
          </p:cNvSpPr>
          <p:nvPr>
            <p:ph type="sldNum" sz="quarter" idx="4294967295"/>
          </p:nvPr>
        </p:nvSpPr>
        <p:spPr>
          <a:xfrm>
            <a:off x="0" y="0"/>
            <a:ext cx="0" cy="0"/>
          </a:xfrm>
        </p:spPr>
        <p:txBody>
          <a:bodyPr/>
          <a:lstStyle/>
          <a:p>
            <a:fld id="{1EF85638-2995-764F-975A-3D74C15A7C7B}" type="slidenum">
              <a:rPr lang="en-US" smtClean="0"/>
              <a:pPr/>
              <a:t>55</a:t>
            </a:fld>
            <a:endParaRPr lang="en-US" dirty="0"/>
          </a:p>
        </p:txBody>
      </p:sp>
    </p:spTree>
    <p:custDataLst>
      <p:tags r:id="rId1"/>
    </p:custDataLst>
    <p:extLst>
      <p:ext uri="{BB962C8B-B14F-4D97-AF65-F5344CB8AC3E}">
        <p14:creationId xmlns:p14="http://schemas.microsoft.com/office/powerpoint/2010/main" val="1111650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 : Upload</a:t>
            </a:r>
            <a:endParaRPr lang="en-GB" dirty="0"/>
          </a:p>
        </p:txBody>
      </p:sp>
      <p:sp>
        <p:nvSpPr>
          <p:cNvPr id="3" name="Content Placeholder 2"/>
          <p:cNvSpPr>
            <a:spLocks noGrp="1"/>
          </p:cNvSpPr>
          <p:nvPr>
            <p:ph sz="half" idx="1"/>
          </p:nvPr>
        </p:nvSpPr>
        <p:spPr>
          <a:xfrm>
            <a:off x="584749" y="944061"/>
            <a:ext cx="5882958" cy="3657972"/>
          </a:xfrm>
        </p:spPr>
        <p:txBody>
          <a:bodyPr>
            <a:noAutofit/>
          </a:bodyPr>
          <a:lstStyle/>
          <a:p>
            <a:r>
              <a:rPr lang="en-US" dirty="0"/>
              <a:t>Define index</a:t>
            </a:r>
            <a:r>
              <a:rPr lang="en-US" sz="1050" dirty="0"/>
              <a:t/>
            </a:r>
            <a:br>
              <a:rPr lang="en-US" sz="1050" dirty="0"/>
            </a:br>
            <a:r>
              <a:rPr lang="en-US" sz="750" dirty="0">
                <a:latin typeface="Courier" pitchFamily="49" charset="0"/>
              </a:rPr>
              <a:t>{</a:t>
            </a:r>
            <a:br>
              <a:rPr lang="en-US" sz="750" dirty="0">
                <a:latin typeface="Courier" pitchFamily="49" charset="0"/>
              </a:rPr>
            </a:br>
            <a:r>
              <a:rPr lang="en-US" sz="750" dirty="0">
                <a:latin typeface="Courier" pitchFamily="49" charset="0"/>
              </a:rPr>
              <a:t>    "mappings" : {</a:t>
            </a:r>
            <a:br>
              <a:rPr lang="en-US" sz="750" dirty="0">
                <a:latin typeface="Courier" pitchFamily="49" charset="0"/>
              </a:rPr>
            </a:br>
            <a:r>
              <a:rPr lang="en-US" sz="750" dirty="0">
                <a:latin typeface="Courier" pitchFamily="49" charset="0"/>
              </a:rPr>
              <a:t>        "</a:t>
            </a:r>
            <a:r>
              <a:rPr lang="en-US" sz="750" dirty="0" err="1">
                <a:latin typeface="Courier" pitchFamily="49" charset="0"/>
              </a:rPr>
              <a:t>tfr_metric_ng</a:t>
            </a:r>
            <a:r>
              <a:rPr lang="en-US" sz="750" dirty="0">
                <a:latin typeface="Courier" pitchFamily="49" charset="0"/>
              </a:rPr>
              <a:t>": {</a:t>
            </a:r>
            <a:br>
              <a:rPr lang="en-US" sz="750" dirty="0">
                <a:latin typeface="Courier" pitchFamily="49" charset="0"/>
              </a:rPr>
            </a:br>
            <a:r>
              <a:rPr lang="en-US" sz="750" dirty="0">
                <a:latin typeface="Courier" pitchFamily="49" charset="0"/>
              </a:rPr>
              <a:t>            "_timestamp" : { "enabled" : "true", "</a:t>
            </a:r>
            <a:r>
              <a:rPr lang="en-US" sz="750" dirty="0" err="1">
                <a:latin typeface="Courier" pitchFamily="49" charset="0"/>
              </a:rPr>
              <a:t>store":"yes</a:t>
            </a:r>
            <a:r>
              <a:rPr lang="en-US" sz="750" dirty="0">
                <a:latin typeface="Courier" pitchFamily="49" charset="0"/>
              </a:rPr>
              <a:t>" },</a:t>
            </a:r>
            <a:br>
              <a:rPr lang="en-US" sz="750" dirty="0">
                <a:latin typeface="Courier" pitchFamily="49" charset="0"/>
              </a:rPr>
            </a:br>
            <a:r>
              <a:rPr lang="en-US" sz="750" dirty="0">
                <a:latin typeface="Courier" pitchFamily="49" charset="0"/>
              </a:rPr>
              <a:t>            "_</a:t>
            </a:r>
            <a:r>
              <a:rPr lang="en-US" sz="750" dirty="0" err="1">
                <a:latin typeface="Courier" pitchFamily="49" charset="0"/>
              </a:rPr>
              <a:t>ttl</a:t>
            </a:r>
            <a:r>
              <a:rPr lang="en-US" sz="750" dirty="0">
                <a:latin typeface="Courier" pitchFamily="49" charset="0"/>
              </a:rPr>
              <a:t>" : { "enabled": "true"},</a:t>
            </a:r>
            <a:br>
              <a:rPr lang="en-US" sz="750" dirty="0">
                <a:latin typeface="Courier" pitchFamily="49" charset="0"/>
              </a:rPr>
            </a:br>
            <a:r>
              <a:rPr lang="en-US" sz="750" dirty="0">
                <a:latin typeface="Courier" pitchFamily="49" charset="0"/>
              </a:rPr>
              <a:t>            "properties" : {</a:t>
            </a:r>
            <a:br>
              <a:rPr lang="en-US" sz="750" dirty="0">
                <a:latin typeface="Courier" pitchFamily="49" charset="0"/>
              </a:rPr>
            </a:br>
            <a:r>
              <a:rPr lang="en-US" sz="750" dirty="0">
                <a:latin typeface="Courier" pitchFamily="49" charset="0"/>
              </a:rPr>
              <a:t>                "</a:t>
            </a:r>
            <a:r>
              <a:rPr lang="en-US" sz="750" dirty="0" err="1">
                <a:latin typeface="Courier" pitchFamily="49" charset="0"/>
              </a:rPr>
              <a:t>src_site</a:t>
            </a:r>
            <a:r>
              <a:rPr lang="en-US" sz="750" dirty="0">
                <a:latin typeface="Courier" pitchFamily="49" charset="0"/>
              </a:rPr>
              <a:t>" : {"type" : "string", "index" : "</a:t>
            </a:r>
            <a:r>
              <a:rPr lang="en-US" sz="750" dirty="0" err="1">
                <a:latin typeface="Courier" pitchFamily="49" charset="0"/>
              </a:rPr>
              <a:t>not_analyzed</a:t>
            </a:r>
            <a:r>
              <a:rPr lang="en-US" sz="750" dirty="0">
                <a:latin typeface="Courier" pitchFamily="49" charset="0"/>
              </a:rPr>
              <a:t>" },</a:t>
            </a:r>
            <a:br>
              <a:rPr lang="en-US" sz="750" dirty="0">
                <a:latin typeface="Courier" pitchFamily="49" charset="0"/>
              </a:rPr>
            </a:br>
            <a:r>
              <a:rPr lang="en-US" sz="750" dirty="0">
                <a:latin typeface="Courier" pitchFamily="49" charset="0"/>
              </a:rPr>
              <a:t>                "</a:t>
            </a:r>
            <a:r>
              <a:rPr lang="en-US" sz="750" dirty="0" err="1">
                <a:latin typeface="Courier" pitchFamily="49" charset="0"/>
              </a:rPr>
              <a:t>dst_site</a:t>
            </a:r>
            <a:r>
              <a:rPr lang="en-US" sz="750" dirty="0">
                <a:latin typeface="Courier" pitchFamily="49" charset="0"/>
              </a:rPr>
              <a:t>" : {"type" : "string", "index" : "</a:t>
            </a:r>
            <a:r>
              <a:rPr lang="en-US" sz="750" dirty="0" err="1">
                <a:latin typeface="Courier" pitchFamily="49" charset="0"/>
              </a:rPr>
              <a:t>not_analyzed</a:t>
            </a:r>
            <a:r>
              <a:rPr lang="en-US" sz="750" dirty="0">
                <a:latin typeface="Courier" pitchFamily="49" charset="0"/>
              </a:rPr>
              <a:t>" },</a:t>
            </a:r>
            <a:br>
              <a:rPr lang="en-US" sz="750" dirty="0">
                <a:latin typeface="Courier" pitchFamily="49" charset="0"/>
              </a:rPr>
            </a:br>
            <a:r>
              <a:rPr lang="en-US" sz="750" dirty="0">
                <a:latin typeface="Courier" pitchFamily="49" charset="0"/>
              </a:rPr>
              <a:t>                "</a:t>
            </a:r>
            <a:r>
              <a:rPr lang="en-US" sz="750" dirty="0" err="1">
                <a:latin typeface="Courier" pitchFamily="49" charset="0"/>
              </a:rPr>
              <a:t>src_host</a:t>
            </a:r>
            <a:r>
              <a:rPr lang="en-US" sz="750" dirty="0">
                <a:latin typeface="Courier" pitchFamily="49" charset="0"/>
              </a:rPr>
              <a:t>" : {"type" : "string", "index" : "</a:t>
            </a:r>
            <a:r>
              <a:rPr lang="en-US" sz="750" dirty="0" err="1">
                <a:latin typeface="Courier" pitchFamily="49" charset="0"/>
              </a:rPr>
              <a:t>not_analyzed</a:t>
            </a:r>
            <a:r>
              <a:rPr lang="en-US" sz="750" dirty="0">
                <a:latin typeface="Courier" pitchFamily="49" charset="0"/>
              </a:rPr>
              <a:t>" },</a:t>
            </a:r>
            <a:br>
              <a:rPr lang="en-US" sz="750" dirty="0">
                <a:latin typeface="Courier" pitchFamily="49" charset="0"/>
              </a:rPr>
            </a:br>
            <a:r>
              <a:rPr lang="en-US" sz="750" dirty="0">
                <a:latin typeface="Courier" pitchFamily="49" charset="0"/>
              </a:rPr>
              <a:t>                "</a:t>
            </a:r>
            <a:r>
              <a:rPr lang="en-US" sz="750" dirty="0" err="1">
                <a:latin typeface="Courier" pitchFamily="49" charset="0"/>
              </a:rPr>
              <a:t>dst_host</a:t>
            </a:r>
            <a:r>
              <a:rPr lang="en-US" sz="750" dirty="0">
                <a:latin typeface="Courier" pitchFamily="49" charset="0"/>
              </a:rPr>
              <a:t>" : {"type" : "string", "index" : "</a:t>
            </a:r>
            <a:r>
              <a:rPr lang="en-US" sz="750" dirty="0" err="1">
                <a:latin typeface="Courier" pitchFamily="49" charset="0"/>
              </a:rPr>
              <a:t>not_analyzed</a:t>
            </a:r>
            <a:r>
              <a:rPr lang="en-US" sz="750" dirty="0">
                <a:latin typeface="Courier" pitchFamily="49" charset="0"/>
              </a:rPr>
              <a:t>" },</a:t>
            </a:r>
            <a:br>
              <a:rPr lang="en-US" sz="750" dirty="0">
                <a:latin typeface="Courier" pitchFamily="49" charset="0"/>
              </a:rPr>
            </a:br>
            <a:r>
              <a:rPr lang="en-US" sz="750" dirty="0">
                <a:latin typeface="Courier" pitchFamily="49" charset="0"/>
              </a:rPr>
              <a:t>                "</a:t>
            </a:r>
            <a:r>
              <a:rPr lang="en-US" sz="750" dirty="0" err="1">
                <a:latin typeface="Courier" pitchFamily="49" charset="0"/>
              </a:rPr>
              <a:t>vo</a:t>
            </a:r>
            <a:r>
              <a:rPr lang="en-US" sz="750" dirty="0">
                <a:latin typeface="Courier" pitchFamily="49" charset="0"/>
              </a:rPr>
              <a:t>" : {"type" : "string", "index" : "</a:t>
            </a:r>
            <a:r>
              <a:rPr lang="en-US" sz="750" dirty="0" err="1">
                <a:latin typeface="Courier" pitchFamily="49" charset="0"/>
              </a:rPr>
              <a:t>not_analyzed</a:t>
            </a:r>
            <a:r>
              <a:rPr lang="en-US" sz="750" dirty="0">
                <a:latin typeface="Courier" pitchFamily="49" charset="0"/>
              </a:rPr>
              <a:t>" },</a:t>
            </a:r>
            <a:br>
              <a:rPr lang="en-US" sz="750" dirty="0">
                <a:latin typeface="Courier" pitchFamily="49" charset="0"/>
              </a:rPr>
            </a:br>
            <a:r>
              <a:rPr lang="en-US" sz="750" dirty="0">
                <a:latin typeface="Courier" pitchFamily="49" charset="0"/>
              </a:rPr>
              <a:t>                "server" : {"type" : "string", "index" : "</a:t>
            </a:r>
            <a:r>
              <a:rPr lang="en-US" sz="750" dirty="0" err="1">
                <a:latin typeface="Courier" pitchFamily="49" charset="0"/>
              </a:rPr>
              <a:t>not_analyzed</a:t>
            </a:r>
            <a:r>
              <a:rPr lang="en-US" sz="750" dirty="0">
                <a:latin typeface="Courier" pitchFamily="49" charset="0"/>
              </a:rPr>
              <a:t>" },</a:t>
            </a:r>
            <a:br>
              <a:rPr lang="en-US" sz="750" dirty="0">
                <a:latin typeface="Courier" pitchFamily="49" charset="0"/>
              </a:rPr>
            </a:br>
            <a:r>
              <a:rPr lang="en-US" sz="750" dirty="0">
                <a:latin typeface="Courier" pitchFamily="49" charset="0"/>
              </a:rPr>
              <a:t>                "channel" : {"type" : "string", "index" : "</a:t>
            </a:r>
            <a:r>
              <a:rPr lang="en-US" sz="750" dirty="0" err="1">
                <a:latin typeface="Courier" pitchFamily="49" charset="0"/>
              </a:rPr>
              <a:t>not_analyzed</a:t>
            </a:r>
            <a:r>
              <a:rPr lang="en-US" sz="750" dirty="0">
                <a:latin typeface="Courier" pitchFamily="49" charset="0"/>
              </a:rPr>
              <a:t>" },</a:t>
            </a:r>
            <a:br>
              <a:rPr lang="en-US" sz="750" dirty="0">
                <a:latin typeface="Courier" pitchFamily="49" charset="0"/>
              </a:rPr>
            </a:br>
            <a:r>
              <a:rPr lang="en-US" sz="750" dirty="0">
                <a:latin typeface="Courier" pitchFamily="49" charset="0"/>
              </a:rPr>
              <a:t>                "technology" : {"type" : "string", "index" : "</a:t>
            </a:r>
            <a:r>
              <a:rPr lang="en-US" sz="750" dirty="0" err="1">
                <a:latin typeface="Courier" pitchFamily="49" charset="0"/>
              </a:rPr>
              <a:t>not_analyzed</a:t>
            </a:r>
            <a:r>
              <a:rPr lang="en-US" sz="750" dirty="0">
                <a:latin typeface="Courier" pitchFamily="49" charset="0"/>
              </a:rPr>
              <a:t>" },</a:t>
            </a:r>
            <a:br>
              <a:rPr lang="en-US" sz="750" dirty="0">
                <a:latin typeface="Courier" pitchFamily="49" charset="0"/>
              </a:rPr>
            </a:br>
            <a:r>
              <a:rPr lang="en-US" sz="750" dirty="0">
                <a:latin typeface="Courier" pitchFamily="49" charset="0"/>
              </a:rPr>
              <a:t>                "</a:t>
            </a:r>
            <a:r>
              <a:rPr lang="en-US" sz="750" dirty="0" err="1">
                <a:latin typeface="Courier" pitchFamily="49" charset="0"/>
              </a:rPr>
              <a:t>is_remote_access</a:t>
            </a:r>
            <a:r>
              <a:rPr lang="en-US" sz="750" dirty="0">
                <a:latin typeface="Courier" pitchFamily="49" charset="0"/>
              </a:rPr>
              <a:t>" : {"type" : "</a:t>
            </a:r>
            <a:r>
              <a:rPr lang="en-US" sz="750" dirty="0" err="1">
                <a:latin typeface="Courier" pitchFamily="49" charset="0"/>
              </a:rPr>
              <a:t>boolean</a:t>
            </a:r>
            <a:r>
              <a:rPr lang="en-US" sz="750" dirty="0">
                <a:latin typeface="Courier" pitchFamily="49" charset="0"/>
              </a:rPr>
              <a:t>" },</a:t>
            </a:r>
            <a:br>
              <a:rPr lang="en-US" sz="750" dirty="0">
                <a:latin typeface="Courier" pitchFamily="49" charset="0"/>
              </a:rPr>
            </a:br>
            <a:r>
              <a:rPr lang="en-US" sz="750" dirty="0">
                <a:latin typeface="Courier" pitchFamily="49" charset="0"/>
              </a:rPr>
              <a:t>                "</a:t>
            </a:r>
            <a:r>
              <a:rPr lang="en-US" sz="750" dirty="0" err="1">
                <a:latin typeface="Courier" pitchFamily="49" charset="0"/>
              </a:rPr>
              <a:t>is_transfer</a:t>
            </a:r>
            <a:r>
              <a:rPr lang="en-US" sz="750" dirty="0">
                <a:latin typeface="Courier" pitchFamily="49" charset="0"/>
              </a:rPr>
              <a:t>" : {"type" : "</a:t>
            </a:r>
            <a:r>
              <a:rPr lang="en-US" sz="750" dirty="0" err="1">
                <a:latin typeface="Courier" pitchFamily="49" charset="0"/>
              </a:rPr>
              <a:t>boolean</a:t>
            </a:r>
            <a:r>
              <a:rPr lang="en-US" sz="750" dirty="0">
                <a:latin typeface="Courier" pitchFamily="49" charset="0"/>
              </a:rPr>
              <a:t>" },</a:t>
            </a:r>
            <a:br>
              <a:rPr lang="en-US" sz="750" dirty="0">
                <a:latin typeface="Courier" pitchFamily="49" charset="0"/>
              </a:rPr>
            </a:br>
            <a:r>
              <a:rPr lang="en-US" sz="750" dirty="0">
                <a:latin typeface="Courier" pitchFamily="49" charset="0"/>
              </a:rPr>
              <a:t>                "</a:t>
            </a:r>
            <a:r>
              <a:rPr lang="en-US" sz="750" dirty="0" err="1">
                <a:latin typeface="Courier" pitchFamily="49" charset="0"/>
              </a:rPr>
              <a:t>period_end_time</a:t>
            </a:r>
            <a:r>
              <a:rPr lang="en-US" sz="750" dirty="0">
                <a:latin typeface="Courier" pitchFamily="49" charset="0"/>
              </a:rPr>
              <a:t>" : {"type" : "date"},</a:t>
            </a:r>
            <a:br>
              <a:rPr lang="en-US" sz="750" dirty="0">
                <a:latin typeface="Courier" pitchFamily="49" charset="0"/>
              </a:rPr>
            </a:br>
            <a:r>
              <a:rPr lang="en-US" sz="750" dirty="0">
                <a:latin typeface="Courier" pitchFamily="49" charset="0"/>
              </a:rPr>
              <a:t>                "</a:t>
            </a:r>
            <a:r>
              <a:rPr lang="en-US" sz="750" dirty="0" err="1">
                <a:latin typeface="Courier" pitchFamily="49" charset="0"/>
              </a:rPr>
              <a:t>files_xs</a:t>
            </a:r>
            <a:r>
              <a:rPr lang="en-US" sz="750" dirty="0">
                <a:latin typeface="Courier" pitchFamily="49" charset="0"/>
              </a:rPr>
              <a:t>" : {"type" : "integer"},</a:t>
            </a:r>
            <a:br>
              <a:rPr lang="en-US" sz="750" dirty="0">
                <a:latin typeface="Courier" pitchFamily="49" charset="0"/>
              </a:rPr>
            </a:br>
            <a:r>
              <a:rPr lang="en-US" sz="750" dirty="0">
                <a:latin typeface="Courier" pitchFamily="49" charset="0"/>
              </a:rPr>
              <a:t>                "</a:t>
            </a:r>
            <a:r>
              <a:rPr lang="en-US" sz="750" dirty="0" err="1">
                <a:latin typeface="Courier" pitchFamily="49" charset="0"/>
              </a:rPr>
              <a:t>errors_xs</a:t>
            </a:r>
            <a:r>
              <a:rPr lang="en-US" sz="750" dirty="0">
                <a:latin typeface="Courier" pitchFamily="49" charset="0"/>
              </a:rPr>
              <a:t>" : {"type" : "integer"},</a:t>
            </a:r>
            <a:br>
              <a:rPr lang="en-US" sz="750" dirty="0">
                <a:latin typeface="Courier" pitchFamily="49" charset="0"/>
              </a:rPr>
            </a:br>
            <a:r>
              <a:rPr lang="en-US" sz="750" dirty="0">
                <a:latin typeface="Courier" pitchFamily="49" charset="0"/>
              </a:rPr>
              <a:t>                "</a:t>
            </a:r>
            <a:r>
              <a:rPr lang="en-US" sz="750" dirty="0" err="1">
                <a:latin typeface="Courier" pitchFamily="49" charset="0"/>
              </a:rPr>
              <a:t>bytes_xs</a:t>
            </a:r>
            <a:r>
              <a:rPr lang="en-US" sz="750" dirty="0">
                <a:latin typeface="Courier" pitchFamily="49" charset="0"/>
              </a:rPr>
              <a:t>" : {"type" : "long"},</a:t>
            </a:r>
            <a:br>
              <a:rPr lang="en-US" sz="750" dirty="0">
                <a:latin typeface="Courier" pitchFamily="49" charset="0"/>
              </a:rPr>
            </a:br>
            <a:r>
              <a:rPr lang="en-US" sz="750" dirty="0">
                <a:latin typeface="Courier" pitchFamily="49" charset="0"/>
              </a:rPr>
              <a:t>                "streams" : {"type" : "integer"},</a:t>
            </a:r>
            <a:br>
              <a:rPr lang="en-US" sz="750" dirty="0">
                <a:latin typeface="Courier" pitchFamily="49" charset="0"/>
              </a:rPr>
            </a:br>
            <a:r>
              <a:rPr lang="en-US" sz="750" dirty="0">
                <a:latin typeface="Courier" pitchFamily="49" charset="0"/>
              </a:rPr>
              <a:t>                "</a:t>
            </a:r>
            <a:r>
              <a:rPr lang="en-US" sz="750" dirty="0" err="1">
                <a:latin typeface="Courier" pitchFamily="49" charset="0"/>
              </a:rPr>
              <a:t>transfer_time</a:t>
            </a:r>
            <a:r>
              <a:rPr lang="en-US" sz="750" dirty="0">
                <a:latin typeface="Courier" pitchFamily="49" charset="0"/>
              </a:rPr>
              <a:t>" : {"type" : "integer"},</a:t>
            </a:r>
            <a:br>
              <a:rPr lang="en-US" sz="750" dirty="0">
                <a:latin typeface="Courier" pitchFamily="49" charset="0"/>
              </a:rPr>
            </a:br>
            <a:r>
              <a:rPr lang="en-US" sz="750" dirty="0">
                <a:latin typeface="Courier" pitchFamily="49" charset="0"/>
              </a:rPr>
              <a:t>                "</a:t>
            </a:r>
            <a:r>
              <a:rPr lang="en-US" sz="750" dirty="0" err="1">
                <a:latin typeface="Courier" pitchFamily="49" charset="0"/>
              </a:rPr>
              <a:t>srm_preparation_time</a:t>
            </a:r>
            <a:r>
              <a:rPr lang="en-US" sz="750" dirty="0">
                <a:latin typeface="Courier" pitchFamily="49" charset="0"/>
              </a:rPr>
              <a:t>" : {"type" : "integer"},</a:t>
            </a:r>
            <a:br>
              <a:rPr lang="en-US" sz="750" dirty="0">
                <a:latin typeface="Courier" pitchFamily="49" charset="0"/>
              </a:rPr>
            </a:br>
            <a:r>
              <a:rPr lang="en-US" sz="750" dirty="0">
                <a:latin typeface="Courier" pitchFamily="49" charset="0"/>
              </a:rPr>
              <a:t>                "</a:t>
            </a:r>
            <a:r>
              <a:rPr lang="en-US" sz="750" dirty="0" err="1">
                <a:latin typeface="Courier" pitchFamily="49" charset="0"/>
              </a:rPr>
              <a:t>srm_finalization_time</a:t>
            </a:r>
            <a:r>
              <a:rPr lang="en-US" sz="750" dirty="0">
                <a:latin typeface="Courier" pitchFamily="49" charset="0"/>
              </a:rPr>
              <a:t>" : {"type" : "integer"}</a:t>
            </a:r>
            <a:br>
              <a:rPr lang="en-US" sz="750" dirty="0">
                <a:latin typeface="Courier" pitchFamily="49" charset="0"/>
              </a:rPr>
            </a:br>
            <a:r>
              <a:rPr lang="en-US" sz="750" dirty="0">
                <a:latin typeface="Courier" pitchFamily="49" charset="0"/>
              </a:rPr>
              <a:t>            }</a:t>
            </a:r>
            <a:br>
              <a:rPr lang="en-US" sz="750" dirty="0">
                <a:latin typeface="Courier" pitchFamily="49" charset="0"/>
              </a:rPr>
            </a:br>
            <a:r>
              <a:rPr lang="en-US" sz="750" dirty="0">
                <a:latin typeface="Courier" pitchFamily="49" charset="0"/>
              </a:rPr>
              <a:t>        }</a:t>
            </a:r>
            <a:br>
              <a:rPr lang="en-US" sz="750" dirty="0">
                <a:latin typeface="Courier" pitchFamily="49" charset="0"/>
              </a:rPr>
            </a:br>
            <a:r>
              <a:rPr lang="en-US" sz="750" dirty="0">
                <a:latin typeface="Courier" pitchFamily="49" charset="0"/>
              </a:rPr>
              <a:t>    }</a:t>
            </a:r>
            <a:br>
              <a:rPr lang="en-US" sz="750" dirty="0">
                <a:latin typeface="Courier" pitchFamily="49" charset="0"/>
              </a:rPr>
            </a:br>
            <a:r>
              <a:rPr lang="en-US" sz="750" dirty="0">
                <a:latin typeface="Courier" pitchFamily="49" charset="0"/>
              </a:rPr>
              <a:t>}</a:t>
            </a:r>
            <a:r>
              <a:rPr lang="en-US" sz="750" dirty="0"/>
              <a:t/>
            </a:r>
            <a:br>
              <a:rPr lang="en-US" sz="750" dirty="0"/>
            </a:br>
            <a:r>
              <a:rPr lang="en-US" sz="750" dirty="0">
                <a:latin typeface="Courier" pitchFamily="49" charset="0"/>
              </a:rPr>
              <a:t>curl -XPOST dashb-ai-415:9200/tfr_metric_ng_201307 --data-binary @typedef_ng.txt</a:t>
            </a:r>
            <a:endParaRPr lang="en-US" sz="750" dirty="0"/>
          </a:p>
        </p:txBody>
      </p:sp>
      <p:sp>
        <p:nvSpPr>
          <p:cNvPr id="4" name="Tijdelijke aanduiding voor inhoud 3">
            <a:extLst>
              <a:ext uri="{FF2B5EF4-FFF2-40B4-BE49-F238E27FC236}">
                <a16:creationId xmlns:a16="http://schemas.microsoft.com/office/drawing/2014/main" id="{F2136AD9-65D2-4E1D-A88A-FAB2517D88BE}"/>
              </a:ext>
            </a:extLst>
          </p:cNvPr>
          <p:cNvSpPr>
            <a:spLocks noGrp="1"/>
          </p:cNvSpPr>
          <p:nvPr>
            <p:ph sz="half" idx="2"/>
          </p:nvPr>
        </p:nvSpPr>
        <p:spPr>
          <a:xfrm>
            <a:off x="6467707" y="944061"/>
            <a:ext cx="2180042" cy="3640104"/>
          </a:xfrm>
        </p:spPr>
        <p:txBody>
          <a:bodyPr/>
          <a:lstStyle/>
          <a:p>
            <a:r>
              <a:rPr lang="en-US" dirty="0"/>
              <a:t>Upload data</a:t>
            </a:r>
            <a:r>
              <a:rPr lang="en-US" sz="2000" dirty="0"/>
              <a:t/>
            </a:r>
            <a:br>
              <a:rPr lang="en-US" sz="2000" dirty="0"/>
            </a:br>
            <a:r>
              <a:rPr lang="en-US" sz="800" dirty="0">
                <a:latin typeface="Courier" pitchFamily="49" charset="0"/>
              </a:rPr>
              <a:t>curl -s -XPOST dashb-ai-415:9200/_bulk --data-binary @table_export_ng_201307.txt</a:t>
            </a:r>
          </a:p>
          <a:p>
            <a:endParaRPr lang="nl-NL" dirty="0"/>
          </a:p>
        </p:txBody>
      </p:sp>
      <p:sp>
        <p:nvSpPr>
          <p:cNvPr id="6" name="Slide Number Placeholder 5"/>
          <p:cNvSpPr>
            <a:spLocks noGrp="1"/>
          </p:cNvSpPr>
          <p:nvPr>
            <p:ph type="sldNum" sz="quarter" idx="4294967295"/>
          </p:nvPr>
        </p:nvSpPr>
        <p:spPr>
          <a:xfrm>
            <a:off x="0" y="0"/>
            <a:ext cx="0" cy="0"/>
          </a:xfrm>
        </p:spPr>
        <p:txBody>
          <a:bodyPr/>
          <a:lstStyle/>
          <a:p>
            <a:fld id="{1EF85638-2995-764F-975A-3D74C15A7C7B}" type="slidenum">
              <a:rPr lang="en-US" smtClean="0"/>
              <a:pPr/>
              <a:t>56</a:t>
            </a:fld>
            <a:endParaRPr lang="en-US" dirty="0"/>
          </a:p>
        </p:txBody>
      </p:sp>
    </p:spTree>
    <p:custDataLst>
      <p:tags r:id="rId1"/>
    </p:custDataLst>
    <p:extLst>
      <p:ext uri="{BB962C8B-B14F-4D97-AF65-F5344CB8AC3E}">
        <p14:creationId xmlns:p14="http://schemas.microsoft.com/office/powerpoint/2010/main" val="3149147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sz="2100" dirty="0"/>
              <a:t>Matrix statistics</a:t>
            </a:r>
          </a:p>
          <a:p>
            <a:pPr lvl="1"/>
            <a:r>
              <a:rPr lang="en-US" sz="1800" dirty="0"/>
              <a:t>bytes, successes, failures</a:t>
            </a:r>
          </a:p>
          <a:p>
            <a:r>
              <a:rPr lang="en-US" sz="2100" dirty="0"/>
              <a:t>Intervals</a:t>
            </a:r>
          </a:p>
          <a:p>
            <a:pPr lvl="1"/>
            <a:r>
              <a:rPr lang="en-US" sz="1800" dirty="0"/>
              <a:t>4h</a:t>
            </a:r>
          </a:p>
          <a:p>
            <a:pPr lvl="1"/>
            <a:r>
              <a:rPr lang="en-US" sz="1800" dirty="0"/>
              <a:t>24h</a:t>
            </a:r>
          </a:p>
          <a:p>
            <a:pPr lvl="1"/>
            <a:r>
              <a:rPr lang="en-US" sz="1800" dirty="0"/>
              <a:t>48h</a:t>
            </a:r>
          </a:p>
          <a:p>
            <a:r>
              <a:rPr lang="en-US" sz="2100" dirty="0"/>
              <a:t>Filtering:</a:t>
            </a:r>
          </a:p>
          <a:p>
            <a:pPr lvl="1"/>
            <a:r>
              <a:rPr lang="en-US" sz="1800" dirty="0"/>
              <a:t>technology = </a:t>
            </a:r>
            <a:r>
              <a:rPr lang="en-US" sz="1800" dirty="0" err="1"/>
              <a:t>fts</a:t>
            </a:r>
            <a:endParaRPr lang="en-US" sz="1800" dirty="0"/>
          </a:p>
          <a:p>
            <a:pPr lvl="1"/>
            <a:r>
              <a:rPr lang="en-US" sz="1800" dirty="0" err="1"/>
              <a:t>vo</a:t>
            </a:r>
            <a:r>
              <a:rPr lang="en-US" sz="1800" dirty="0"/>
              <a:t> = atlas</a:t>
            </a:r>
          </a:p>
          <a:p>
            <a:r>
              <a:rPr lang="en-US" sz="2100" dirty="0"/>
              <a:t>Grouping</a:t>
            </a:r>
          </a:p>
          <a:p>
            <a:pPr lvl="1"/>
            <a:r>
              <a:rPr lang="en-US" sz="1800" dirty="0"/>
              <a:t>UI =  </a:t>
            </a:r>
            <a:r>
              <a:rPr lang="en-US" sz="1800" dirty="0" err="1"/>
              <a:t>src_country</a:t>
            </a:r>
            <a:r>
              <a:rPr lang="en-US" sz="1800" dirty="0"/>
              <a:t>, </a:t>
            </a:r>
            <a:r>
              <a:rPr lang="en-US" sz="1800" dirty="0" err="1"/>
              <a:t>dst_country</a:t>
            </a:r>
            <a:endParaRPr lang="en-US" sz="1800" dirty="0"/>
          </a:p>
          <a:p>
            <a:pPr lvl="1"/>
            <a:r>
              <a:rPr lang="en-US" sz="1800" dirty="0"/>
              <a:t>DB = </a:t>
            </a:r>
            <a:r>
              <a:rPr lang="en-US" sz="1800" dirty="0" err="1"/>
              <a:t>src_site</a:t>
            </a:r>
            <a:r>
              <a:rPr lang="en-US" sz="1800" dirty="0"/>
              <a:t>, </a:t>
            </a:r>
            <a:r>
              <a:rPr lang="en-US" sz="1800" dirty="0" err="1"/>
              <a:t>src_host</a:t>
            </a:r>
            <a:r>
              <a:rPr lang="en-US" sz="1800" dirty="0"/>
              <a:t>, </a:t>
            </a:r>
            <a:r>
              <a:rPr lang="en-US" sz="1800" dirty="0" err="1"/>
              <a:t>dst_site</a:t>
            </a:r>
            <a:r>
              <a:rPr lang="en-US" sz="1800" dirty="0"/>
              <a:t>, </a:t>
            </a:r>
            <a:r>
              <a:rPr lang="en-US" sz="1800" dirty="0" err="1"/>
              <a:t>dst_host</a:t>
            </a:r>
            <a:r>
              <a:rPr lang="en-US" sz="1800" dirty="0"/>
              <a:t>, technology</a:t>
            </a:r>
          </a:p>
          <a:p>
            <a:pPr lvl="1"/>
            <a:endParaRPr lang="en-US" sz="1800" dirty="0"/>
          </a:p>
        </p:txBody>
      </p:sp>
      <p:sp>
        <p:nvSpPr>
          <p:cNvPr id="2" name="Title 1"/>
          <p:cNvSpPr>
            <a:spLocks noGrp="1"/>
          </p:cNvSpPr>
          <p:nvPr>
            <p:ph type="title"/>
          </p:nvPr>
        </p:nvSpPr>
        <p:spPr/>
        <p:txBody>
          <a:bodyPr>
            <a:normAutofit/>
          </a:bodyPr>
          <a:lstStyle/>
          <a:p>
            <a:r>
              <a:rPr lang="en-US" dirty="0"/>
              <a:t>Data Out : Matrix</a:t>
            </a:r>
            <a:endParaRPr lang="en-GB" dirty="0"/>
          </a:p>
        </p:txBody>
      </p:sp>
      <p:sp>
        <p:nvSpPr>
          <p:cNvPr id="6" name="Slide Number Placeholder 5"/>
          <p:cNvSpPr>
            <a:spLocks noGrp="1"/>
          </p:cNvSpPr>
          <p:nvPr>
            <p:ph type="sldNum" sz="quarter" idx="4294967295"/>
          </p:nvPr>
        </p:nvSpPr>
        <p:spPr>
          <a:xfrm>
            <a:off x="0" y="0"/>
            <a:ext cx="0" cy="0"/>
          </a:xfrm>
        </p:spPr>
        <p:txBody>
          <a:bodyPr/>
          <a:lstStyle/>
          <a:p>
            <a:fld id="{1EF85638-2995-764F-975A-3D74C15A7C7B}" type="slidenum">
              <a:rPr lang="en-US" smtClean="0"/>
              <a:pPr/>
              <a:t>57</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9884" y="834877"/>
            <a:ext cx="2872152" cy="2183386"/>
          </a:xfrm>
          <a:prstGeom prst="rect">
            <a:avLst/>
          </a:prstGeom>
          <a:blipFill>
            <a:blip r:embed="rId5">
              <a:extLst>
                <a:ext uri="{28A0092B-C50C-407E-A947-70E740481C1C}">
                  <a14:useLocalDpi xmlns:a14="http://schemas.microsoft.com/office/drawing/2010/main" val="0"/>
                </a:ext>
              </a:extLst>
            </a:blip>
            <a:tile tx="0" ty="0" sx="100000" sy="100000" flip="none" algn="tl"/>
          </a:blipFill>
        </p:spPr>
      </p:pic>
    </p:spTree>
    <p:custDataLst>
      <p:tags r:id="rId1"/>
    </p:custDataLst>
    <p:extLst>
      <p:ext uri="{BB962C8B-B14F-4D97-AF65-F5344CB8AC3E}">
        <p14:creationId xmlns:p14="http://schemas.microsoft.com/office/powerpoint/2010/main" val="1189791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sz="2100" dirty="0"/>
              <a:t>Plot statistics</a:t>
            </a:r>
          </a:p>
          <a:p>
            <a:pPr lvl="1"/>
            <a:r>
              <a:rPr lang="en-US" sz="1800" dirty="0"/>
              <a:t>bytes, successes, failures</a:t>
            </a:r>
          </a:p>
          <a:p>
            <a:r>
              <a:rPr lang="en-US" sz="2100" dirty="0"/>
              <a:t>Intervals</a:t>
            </a:r>
          </a:p>
          <a:p>
            <a:pPr lvl="1"/>
            <a:r>
              <a:rPr lang="en-US" sz="1800" dirty="0"/>
              <a:t>4h (10 minute bins)</a:t>
            </a:r>
          </a:p>
          <a:p>
            <a:pPr lvl="1"/>
            <a:r>
              <a:rPr lang="en-US" sz="1800" dirty="0"/>
              <a:t>24h (hourly bins)</a:t>
            </a:r>
          </a:p>
          <a:p>
            <a:pPr lvl="1"/>
            <a:r>
              <a:rPr lang="en-US" sz="1800" dirty="0"/>
              <a:t>48h (hourly bins)</a:t>
            </a:r>
          </a:p>
          <a:p>
            <a:r>
              <a:rPr lang="en-US" sz="2100" dirty="0"/>
              <a:t>Filtering:</a:t>
            </a:r>
          </a:p>
          <a:p>
            <a:pPr lvl="1"/>
            <a:r>
              <a:rPr lang="en-US" sz="1800" dirty="0"/>
              <a:t>technology = </a:t>
            </a:r>
            <a:r>
              <a:rPr lang="en-US" sz="1800" dirty="0" err="1"/>
              <a:t>fts</a:t>
            </a:r>
            <a:endParaRPr lang="en-US" sz="1800" dirty="0"/>
          </a:p>
          <a:p>
            <a:pPr lvl="1"/>
            <a:r>
              <a:rPr lang="en-US" sz="1800" dirty="0" err="1"/>
              <a:t>vo</a:t>
            </a:r>
            <a:r>
              <a:rPr lang="en-US" sz="1800" dirty="0"/>
              <a:t> = atlas</a:t>
            </a:r>
          </a:p>
          <a:p>
            <a:r>
              <a:rPr lang="en-US" sz="2100" dirty="0"/>
              <a:t>Grouping</a:t>
            </a:r>
          </a:p>
          <a:p>
            <a:pPr lvl="1"/>
            <a:r>
              <a:rPr lang="en-US" sz="1800" dirty="0"/>
              <a:t>UI =  </a:t>
            </a:r>
            <a:r>
              <a:rPr lang="en-US" sz="1800" dirty="0" err="1"/>
              <a:t>src_country</a:t>
            </a:r>
            <a:endParaRPr lang="en-US" sz="1800" dirty="0"/>
          </a:p>
          <a:p>
            <a:pPr lvl="1"/>
            <a:r>
              <a:rPr lang="en-US" sz="1800" dirty="0"/>
              <a:t>DB = </a:t>
            </a:r>
            <a:r>
              <a:rPr lang="en-US" sz="1800" dirty="0" err="1"/>
              <a:t>src_site</a:t>
            </a:r>
            <a:r>
              <a:rPr lang="en-US" sz="1800" dirty="0"/>
              <a:t>, </a:t>
            </a:r>
            <a:r>
              <a:rPr lang="en-US" sz="1800" dirty="0" err="1"/>
              <a:t>src_host</a:t>
            </a:r>
            <a:r>
              <a:rPr lang="en-US" sz="1800" dirty="0"/>
              <a:t>, technology</a:t>
            </a:r>
          </a:p>
          <a:p>
            <a:pPr lvl="1"/>
            <a:endParaRPr lang="en-US" sz="1800" dirty="0"/>
          </a:p>
        </p:txBody>
      </p:sp>
      <p:sp>
        <p:nvSpPr>
          <p:cNvPr id="2" name="Title 1"/>
          <p:cNvSpPr>
            <a:spLocks noGrp="1"/>
          </p:cNvSpPr>
          <p:nvPr>
            <p:ph type="title"/>
          </p:nvPr>
        </p:nvSpPr>
        <p:spPr/>
        <p:txBody>
          <a:bodyPr>
            <a:normAutofit/>
          </a:bodyPr>
          <a:lstStyle/>
          <a:p>
            <a:r>
              <a:rPr lang="en-US" dirty="0"/>
              <a:t>Data Out : Plots</a:t>
            </a:r>
            <a:endParaRPr lang="en-GB" dirty="0"/>
          </a:p>
        </p:txBody>
      </p:sp>
      <p:sp>
        <p:nvSpPr>
          <p:cNvPr id="6" name="Slide Number Placeholder 5"/>
          <p:cNvSpPr>
            <a:spLocks noGrp="1"/>
          </p:cNvSpPr>
          <p:nvPr>
            <p:ph type="sldNum" sz="quarter" idx="4294967295"/>
          </p:nvPr>
        </p:nvSpPr>
        <p:spPr>
          <a:xfrm>
            <a:off x="0" y="0"/>
            <a:ext cx="0" cy="0"/>
          </a:xfrm>
        </p:spPr>
        <p:txBody>
          <a:bodyPr/>
          <a:lstStyle/>
          <a:p>
            <a:fld id="{1EF85638-2995-764F-975A-3D74C15A7C7B}" type="slidenum">
              <a:rPr lang="en-US" smtClean="0"/>
              <a:pPr/>
              <a:t>58</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376" y="875923"/>
            <a:ext cx="3093200" cy="2437646"/>
          </a:xfrm>
          <a:prstGeom prst="rect">
            <a:avLst/>
          </a:prstGeom>
          <a:blipFill>
            <a:blip r:embed="rId5">
              <a:extLst>
                <a:ext uri="{28A0092B-C50C-407E-A947-70E740481C1C}">
                  <a14:useLocalDpi xmlns:a14="http://schemas.microsoft.com/office/drawing/2010/main" val="0"/>
                </a:ext>
              </a:extLst>
            </a:blip>
            <a:tile tx="0" ty="0" sx="100000" sy="100000" flip="none" algn="tl"/>
          </a:blipFill>
        </p:spPr>
      </p:pic>
    </p:spTree>
    <p:custDataLst>
      <p:tags r:id="rId1"/>
    </p:custDataLst>
    <p:extLst>
      <p:ext uri="{BB962C8B-B14F-4D97-AF65-F5344CB8AC3E}">
        <p14:creationId xmlns:p14="http://schemas.microsoft.com/office/powerpoint/2010/main" val="497818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100" i="1" dirty="0"/>
              <a:t>“The usual purpose of a full-text search engine is to return a small number of documents matching your query. Facets provide aggregated data based on a search query.” </a:t>
            </a:r>
            <a:r>
              <a:rPr lang="en-US" sz="1725" dirty="0"/>
              <a:t>(</a:t>
            </a:r>
            <a:r>
              <a:rPr lang="en-US" sz="1725" dirty="0">
                <a:hlinkClick r:id="rId4"/>
              </a:rPr>
              <a:t>http://www.elasticsearch.org/guide/reference/api/search/facets/</a:t>
            </a:r>
            <a:r>
              <a:rPr lang="en-US" sz="1725" dirty="0"/>
              <a:t> )</a:t>
            </a:r>
            <a:endParaRPr lang="en-US" sz="1575" dirty="0"/>
          </a:p>
          <a:p>
            <a:r>
              <a:rPr lang="en-US" sz="2100" dirty="0"/>
              <a:t>Facets</a:t>
            </a:r>
          </a:p>
          <a:p>
            <a:pPr lvl="1"/>
            <a:r>
              <a:rPr lang="en-US" sz="1800" dirty="0"/>
              <a:t>The </a:t>
            </a:r>
            <a:r>
              <a:rPr lang="en-US" sz="1800" b="1" dirty="0">
                <a:latin typeface="Courier New" pitchFamily="49" charset="0"/>
                <a:cs typeface="Courier New" pitchFamily="49" charset="0"/>
              </a:rPr>
              <a:t>statistical</a:t>
            </a:r>
            <a:r>
              <a:rPr lang="en-US" sz="1800" dirty="0"/>
              <a:t> facet computes count, total, sum of squares, mean, min, max, </a:t>
            </a:r>
            <a:r>
              <a:rPr lang="en-US" sz="1800" dirty="0" err="1"/>
              <a:t>var</a:t>
            </a:r>
            <a:r>
              <a:rPr lang="en-US" sz="1800" dirty="0"/>
              <a:t>, and </a:t>
            </a:r>
            <a:r>
              <a:rPr lang="en-US" sz="1800" dirty="0" err="1"/>
              <a:t>std</a:t>
            </a:r>
            <a:r>
              <a:rPr lang="en-US" sz="1800" dirty="0"/>
              <a:t> </a:t>
            </a:r>
            <a:r>
              <a:rPr lang="en-US" sz="1800" dirty="0" err="1"/>
              <a:t>dev</a:t>
            </a:r>
            <a:r>
              <a:rPr lang="en-US" sz="1800" dirty="0"/>
              <a:t> on a numeric field.</a:t>
            </a:r>
          </a:p>
          <a:p>
            <a:pPr lvl="1"/>
            <a:r>
              <a:rPr lang="en-US" sz="1800" dirty="0"/>
              <a:t>The </a:t>
            </a:r>
            <a:r>
              <a:rPr lang="en-US" sz="1800" b="1" dirty="0" err="1">
                <a:latin typeface="Courier New" pitchFamily="49" charset="0"/>
                <a:cs typeface="Courier New" pitchFamily="49" charset="0"/>
              </a:rPr>
              <a:t>terms_stats</a:t>
            </a:r>
            <a:r>
              <a:rPr lang="en-US" sz="1800" dirty="0"/>
              <a:t> facet groups statistical data by terms of a single field.</a:t>
            </a:r>
          </a:p>
          <a:p>
            <a:pPr lvl="1"/>
            <a:r>
              <a:rPr lang="en-US" sz="1800" dirty="0"/>
              <a:t>The </a:t>
            </a:r>
            <a:r>
              <a:rPr lang="en-US" sz="1800" b="1" dirty="0" err="1">
                <a:latin typeface="Courier New" pitchFamily="49" charset="0"/>
                <a:cs typeface="Courier New" pitchFamily="49" charset="0"/>
              </a:rPr>
              <a:t>date_histogram</a:t>
            </a:r>
            <a:r>
              <a:rPr lang="en-US" sz="1800" dirty="0"/>
              <a:t> facet groups statistical data by time bins</a:t>
            </a:r>
          </a:p>
        </p:txBody>
      </p:sp>
      <p:sp>
        <p:nvSpPr>
          <p:cNvPr id="2" name="Title 1"/>
          <p:cNvSpPr>
            <a:spLocks noGrp="1"/>
          </p:cNvSpPr>
          <p:nvPr>
            <p:ph type="title"/>
          </p:nvPr>
        </p:nvSpPr>
        <p:spPr/>
        <p:txBody>
          <a:bodyPr>
            <a:normAutofit/>
          </a:bodyPr>
          <a:lstStyle/>
          <a:p>
            <a:r>
              <a:rPr lang="en-US" dirty="0"/>
              <a:t>Grouping : </a:t>
            </a:r>
            <a:r>
              <a:rPr lang="en-US" dirty="0" err="1"/>
              <a:t>Elasticsearch</a:t>
            </a:r>
            <a:r>
              <a:rPr lang="en-US" dirty="0"/>
              <a:t> Features</a:t>
            </a:r>
            <a:endParaRPr lang="en-GB" dirty="0"/>
          </a:p>
        </p:txBody>
      </p:sp>
      <p:sp>
        <p:nvSpPr>
          <p:cNvPr id="6" name="Slide Number Placeholder 5"/>
          <p:cNvSpPr>
            <a:spLocks noGrp="1"/>
          </p:cNvSpPr>
          <p:nvPr>
            <p:ph type="sldNum" sz="quarter" idx="4294967295"/>
          </p:nvPr>
        </p:nvSpPr>
        <p:spPr>
          <a:xfrm>
            <a:off x="0" y="0"/>
            <a:ext cx="0" cy="0"/>
          </a:xfrm>
        </p:spPr>
        <p:txBody>
          <a:bodyPr/>
          <a:lstStyle/>
          <a:p>
            <a:fld id="{1EF85638-2995-764F-975A-3D74C15A7C7B}" type="slidenum">
              <a:rPr lang="en-US" smtClean="0"/>
              <a:pPr/>
              <a:t>59</a:t>
            </a:fld>
            <a:endParaRPr lang="en-US" dirty="0"/>
          </a:p>
        </p:txBody>
      </p:sp>
    </p:spTree>
    <p:custDataLst>
      <p:tags r:id="rId1"/>
    </p:custDataLst>
    <p:extLst>
      <p:ext uri="{BB962C8B-B14F-4D97-AF65-F5344CB8AC3E}">
        <p14:creationId xmlns:p14="http://schemas.microsoft.com/office/powerpoint/2010/main" val="3489250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Plaso</a:t>
            </a:r>
            <a:endParaRPr lang="en-US" dirty="0"/>
          </a:p>
        </p:txBody>
      </p:sp>
      <p:sp>
        <p:nvSpPr>
          <p:cNvPr id="14" name="Tijdelijke aanduiding voor inhoud 13">
            <a:extLst>
              <a:ext uri="{FF2B5EF4-FFF2-40B4-BE49-F238E27FC236}">
                <a16:creationId xmlns:a16="http://schemas.microsoft.com/office/drawing/2014/main" id="{14B23F23-6A4D-48B0-BDC5-23578E6D2ACE}"/>
              </a:ext>
            </a:extLst>
          </p:cNvPr>
          <p:cNvSpPr>
            <a:spLocks noGrp="1"/>
          </p:cNvSpPr>
          <p:nvPr>
            <p:ph sz="half" idx="1"/>
          </p:nvPr>
        </p:nvSpPr>
        <p:spPr/>
        <p:txBody>
          <a:bodyPr/>
          <a:lstStyle/>
          <a:p>
            <a:pPr marL="0" indent="0">
              <a:buNone/>
            </a:pPr>
            <a:r>
              <a:rPr lang="en-US" sz="1400" b="1" dirty="0"/>
              <a:t>Written by: </a:t>
            </a:r>
            <a:r>
              <a:rPr lang="en-US" sz="1400" dirty="0" err="1"/>
              <a:t>Kristinn</a:t>
            </a:r>
            <a:r>
              <a:rPr lang="en-US" sz="1400" dirty="0"/>
              <a:t> Gudjonsson</a:t>
            </a:r>
            <a:endParaRPr lang="en-US" sz="1400" b="1" dirty="0"/>
          </a:p>
          <a:p>
            <a:pPr marL="0" indent="0">
              <a:buNone/>
            </a:pPr>
            <a:r>
              <a:rPr lang="en-US" sz="1400" b="1" dirty="0" err="1"/>
              <a:t>Plaso</a:t>
            </a:r>
            <a:r>
              <a:rPr lang="en-US" sz="1400" dirty="0"/>
              <a:t> (</a:t>
            </a:r>
            <a:r>
              <a:rPr lang="en-US" sz="1400" dirty="0" err="1"/>
              <a:t>Plaso</a:t>
            </a:r>
            <a:r>
              <a:rPr lang="en-US" sz="1400" dirty="0"/>
              <a:t> Langar </a:t>
            </a:r>
            <a:r>
              <a:rPr lang="en-US" sz="1400" dirty="0" err="1"/>
              <a:t>Að</a:t>
            </a:r>
            <a:r>
              <a:rPr lang="en-US" sz="1400" dirty="0"/>
              <a:t> </a:t>
            </a:r>
            <a:r>
              <a:rPr lang="en-US" sz="1400" dirty="0" err="1"/>
              <a:t>Safna</a:t>
            </a:r>
            <a:r>
              <a:rPr lang="en-US" sz="1400" dirty="0"/>
              <a:t> </a:t>
            </a:r>
            <a:r>
              <a:rPr lang="en-US" sz="1400" dirty="0" err="1"/>
              <a:t>Öllu</a:t>
            </a:r>
            <a:r>
              <a:rPr lang="en-US" sz="1400" dirty="0"/>
              <a:t>) is a Python-based backend engine for the tool log2timeline.</a:t>
            </a:r>
          </a:p>
          <a:p>
            <a:endParaRPr lang="en-US" sz="1400" b="1" dirty="0"/>
          </a:p>
          <a:p>
            <a:pPr marL="0" indent="0">
              <a:buNone/>
            </a:pPr>
            <a:r>
              <a:rPr lang="en-US" sz="1400" dirty="0"/>
              <a:t>Original </a:t>
            </a:r>
            <a:r>
              <a:rPr lang="en-US" sz="1400" b="1" dirty="0"/>
              <a:t>log2timeline</a:t>
            </a:r>
            <a:r>
              <a:rPr lang="en-US" sz="1400" dirty="0"/>
              <a:t> written in Perl and support is limited.</a:t>
            </a:r>
          </a:p>
          <a:p>
            <a:pPr marL="0" indent="0">
              <a:buNone/>
            </a:pPr>
            <a:endParaRPr lang="en-US" sz="1400" dirty="0"/>
          </a:p>
          <a:p>
            <a:pPr marL="0" indent="0">
              <a:buNone/>
            </a:pPr>
            <a:r>
              <a:rPr lang="en-US" sz="1400" dirty="0"/>
              <a:t>New </a:t>
            </a:r>
            <a:r>
              <a:rPr lang="en-US" sz="1400" b="1" dirty="0"/>
              <a:t>log2timeline</a:t>
            </a:r>
            <a:r>
              <a:rPr lang="en-US" sz="1400" dirty="0"/>
              <a:t> written entirely in Python, </a:t>
            </a:r>
          </a:p>
          <a:p>
            <a:endParaRPr lang="en-US" sz="1400" dirty="0"/>
          </a:p>
          <a:p>
            <a:pPr marL="0" indent="0">
              <a:buNone/>
            </a:pPr>
            <a:endParaRPr lang="nl-NL" sz="1400" dirty="0"/>
          </a:p>
        </p:txBody>
      </p:sp>
      <p:sp>
        <p:nvSpPr>
          <p:cNvPr id="15" name="Tijdelijke aanduiding voor inhoud 14">
            <a:extLst>
              <a:ext uri="{FF2B5EF4-FFF2-40B4-BE49-F238E27FC236}">
                <a16:creationId xmlns:a16="http://schemas.microsoft.com/office/drawing/2014/main" id="{2831C3CF-259E-417B-B62A-E94F1316514E}"/>
              </a:ext>
            </a:extLst>
          </p:cNvPr>
          <p:cNvSpPr>
            <a:spLocks noGrp="1"/>
          </p:cNvSpPr>
          <p:nvPr>
            <p:ph sz="half" idx="2"/>
          </p:nvPr>
        </p:nvSpPr>
        <p:spPr/>
        <p:txBody>
          <a:bodyPr/>
          <a:lstStyle/>
          <a:p>
            <a:pPr marL="0" indent="0">
              <a:buNone/>
            </a:pPr>
            <a:r>
              <a:rPr lang="en-US" sz="1400" dirty="0"/>
              <a:t>Creates a Super Timeline! Meaning an annotated timeline. </a:t>
            </a:r>
          </a:p>
          <a:p>
            <a:endParaRPr lang="en-US" sz="1400" dirty="0"/>
          </a:p>
          <a:p>
            <a:pPr marL="0" indent="0">
              <a:buNone/>
            </a:pPr>
            <a:r>
              <a:rPr lang="en-US" sz="1400" dirty="0"/>
              <a:t>Filters, tagging, file parsers and more!</a:t>
            </a:r>
          </a:p>
          <a:p>
            <a:pPr marL="0" indent="0">
              <a:buNone/>
            </a:pPr>
            <a:endParaRPr lang="en-US" sz="1400" dirty="0"/>
          </a:p>
          <a:p>
            <a:pPr marL="0" indent="0">
              <a:buNone/>
            </a:pPr>
            <a:r>
              <a:rPr lang="en-US" sz="1400" dirty="0"/>
              <a:t>Comes with some useful plugins</a:t>
            </a:r>
          </a:p>
          <a:p>
            <a:pPr marL="214313" indent="-214313">
              <a:buFont typeface="Arial" charset="0"/>
              <a:buChar char="•"/>
            </a:pPr>
            <a:r>
              <a:rPr lang="en-US" sz="1400" dirty="0" err="1"/>
              <a:t>Android_app_usage</a:t>
            </a:r>
            <a:endParaRPr lang="en-US" sz="1400" dirty="0"/>
          </a:p>
          <a:p>
            <a:pPr marL="214313" indent="-214313">
              <a:buFont typeface="Arial" charset="0"/>
              <a:buChar char="•"/>
            </a:pPr>
            <a:r>
              <a:rPr lang="en-US" sz="1400" dirty="0" err="1"/>
              <a:t>Chrome_cache</a:t>
            </a:r>
            <a:endParaRPr lang="en-US" sz="1400" dirty="0"/>
          </a:p>
          <a:p>
            <a:pPr marL="214313" indent="-214313">
              <a:buFont typeface="Arial" charset="0"/>
              <a:buChar char="•"/>
            </a:pPr>
            <a:r>
              <a:rPr lang="en-US" sz="1400" dirty="0" err="1"/>
              <a:t>Mac_keychain</a:t>
            </a:r>
            <a:r>
              <a:rPr lang="en-US" sz="1400" dirty="0"/>
              <a:t> analysis</a:t>
            </a:r>
          </a:p>
          <a:p>
            <a:pPr marL="214313" indent="-214313">
              <a:buFont typeface="Arial" charset="0"/>
              <a:buChar char="•"/>
            </a:pPr>
            <a:endParaRPr lang="en-US" sz="1800" dirty="0"/>
          </a:p>
          <a:p>
            <a:pPr marL="0" indent="0">
              <a:buNone/>
            </a:pPr>
            <a:endParaRPr lang="nl-NL" dirty="0"/>
          </a:p>
        </p:txBody>
      </p:sp>
      <p:pic>
        <p:nvPicPr>
          <p:cNvPr id="16" name="Content Placeholder 3">
            <a:extLst>
              <a:ext uri="{FF2B5EF4-FFF2-40B4-BE49-F238E27FC236}">
                <a16:creationId xmlns:a16="http://schemas.microsoft.com/office/drawing/2014/main" id="{9D2EB93B-57B2-4272-855C-EA38F9974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97005" y="3328400"/>
            <a:ext cx="1379054" cy="1408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
            <a:extLst>
              <a:ext uri="{FF2B5EF4-FFF2-40B4-BE49-F238E27FC236}">
                <a16:creationId xmlns:a16="http://schemas.microsoft.com/office/drawing/2014/main" id="{1C4CFA2A-E2AE-4165-ACD3-4F9B433E698D}"/>
              </a:ext>
            </a:extLst>
          </p:cNvPr>
          <p:cNvSpPr txBox="1"/>
          <p:nvPr/>
        </p:nvSpPr>
        <p:spPr>
          <a:xfrm>
            <a:off x="3936425" y="3771197"/>
            <a:ext cx="1620957" cy="369332"/>
          </a:xfrm>
          <a:prstGeom prst="rect">
            <a:avLst/>
          </a:prstGeom>
          <a:noFill/>
        </p:spPr>
        <p:txBody>
          <a:bodyPr wrap="none" rtlCol="0">
            <a:spAutoFit/>
          </a:bodyPr>
          <a:lstStyle/>
          <a:p>
            <a:r>
              <a:rPr lang="en-US" dirty="0"/>
              <a:t>Source: </a:t>
            </a:r>
            <a:r>
              <a:rPr lang="en-US" dirty="0" err="1"/>
              <a:t>Plaso</a:t>
            </a:r>
            <a:endParaRPr lang="en-US" dirty="0"/>
          </a:p>
        </p:txBody>
      </p:sp>
    </p:spTree>
    <p:extLst>
      <p:ext uri="{BB962C8B-B14F-4D97-AF65-F5344CB8AC3E}">
        <p14:creationId xmlns:p14="http://schemas.microsoft.com/office/powerpoint/2010/main" val="2010809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0EF37DC-782B-94D4-9BBB-CBF2ED52E5B6}"/>
              </a:ext>
            </a:extLst>
          </p:cNvPr>
          <p:cNvSpPr>
            <a:spLocks noGrp="1"/>
          </p:cNvSpPr>
          <p:nvPr>
            <p:ph type="title"/>
          </p:nvPr>
        </p:nvSpPr>
        <p:spPr/>
        <p:txBody>
          <a:bodyPr/>
          <a:lstStyle/>
          <a:p>
            <a:r>
              <a:rPr lang="nl-NL" dirty="0" err="1"/>
              <a:t>Example</a:t>
            </a:r>
            <a:r>
              <a:rPr lang="nl-NL" dirty="0"/>
              <a:t> of facet search / </a:t>
            </a:r>
            <a:r>
              <a:rPr lang="nl-NL" dirty="0" err="1"/>
              <a:t>aggregation</a:t>
            </a:r>
            <a:endParaRPr lang="nl-NL" dirty="0"/>
          </a:p>
        </p:txBody>
      </p:sp>
      <p:pic>
        <p:nvPicPr>
          <p:cNvPr id="9" name="Afbeelding 8">
            <a:extLst>
              <a:ext uri="{FF2B5EF4-FFF2-40B4-BE49-F238E27FC236}">
                <a16:creationId xmlns:a16="http://schemas.microsoft.com/office/drawing/2014/main" id="{9B664220-EE13-5A3E-9C62-CC9EBFD5191C}"/>
              </a:ext>
            </a:extLst>
          </p:cNvPr>
          <p:cNvPicPr>
            <a:picLocks noChangeAspect="1"/>
          </p:cNvPicPr>
          <p:nvPr/>
        </p:nvPicPr>
        <p:blipFill>
          <a:blip r:embed="rId2"/>
          <a:stretch>
            <a:fillRect/>
          </a:stretch>
        </p:blipFill>
        <p:spPr>
          <a:xfrm>
            <a:off x="599193" y="846516"/>
            <a:ext cx="4023738" cy="2658683"/>
          </a:xfrm>
          <a:prstGeom prst="rect">
            <a:avLst/>
          </a:prstGeom>
        </p:spPr>
      </p:pic>
      <p:pic>
        <p:nvPicPr>
          <p:cNvPr id="7" name="Tijdelijke aanduiding voor inhoud 6">
            <a:extLst>
              <a:ext uri="{FF2B5EF4-FFF2-40B4-BE49-F238E27FC236}">
                <a16:creationId xmlns:a16="http://schemas.microsoft.com/office/drawing/2014/main" id="{11E825DC-EB73-8A3D-A7A0-527E7CA9644B}"/>
              </a:ext>
            </a:extLst>
          </p:cNvPr>
          <p:cNvPicPr>
            <a:picLocks noGrp="1" noChangeAspect="1"/>
          </p:cNvPicPr>
          <p:nvPr>
            <p:ph idx="1"/>
          </p:nvPr>
        </p:nvPicPr>
        <p:blipFill>
          <a:blip r:embed="rId3"/>
          <a:stretch>
            <a:fillRect/>
          </a:stretch>
        </p:blipFill>
        <p:spPr>
          <a:xfrm>
            <a:off x="3525488" y="1179223"/>
            <a:ext cx="4891641" cy="3232150"/>
          </a:xfrm>
        </p:spPr>
      </p:pic>
      <p:pic>
        <p:nvPicPr>
          <p:cNvPr id="11" name="Afbeelding 10">
            <a:extLst>
              <a:ext uri="{FF2B5EF4-FFF2-40B4-BE49-F238E27FC236}">
                <a16:creationId xmlns:a16="http://schemas.microsoft.com/office/drawing/2014/main" id="{2D1F130D-4EFA-F4CD-FC85-E7619A0AB77A}"/>
              </a:ext>
            </a:extLst>
          </p:cNvPr>
          <p:cNvPicPr>
            <a:picLocks noChangeAspect="1"/>
          </p:cNvPicPr>
          <p:nvPr/>
        </p:nvPicPr>
        <p:blipFill>
          <a:blip r:embed="rId4"/>
          <a:stretch>
            <a:fillRect/>
          </a:stretch>
        </p:blipFill>
        <p:spPr>
          <a:xfrm>
            <a:off x="3525488" y="1179223"/>
            <a:ext cx="4891642" cy="3232150"/>
          </a:xfrm>
          <a:prstGeom prst="rect">
            <a:avLst/>
          </a:prstGeom>
        </p:spPr>
      </p:pic>
    </p:spTree>
    <p:extLst>
      <p:ext uri="{BB962C8B-B14F-4D97-AF65-F5344CB8AC3E}">
        <p14:creationId xmlns:p14="http://schemas.microsoft.com/office/powerpoint/2010/main" val="394952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EF0A4E63-3D57-4C94-9BBE-6C02C036DA04}"/>
              </a:ext>
            </a:extLst>
          </p:cNvPr>
          <p:cNvSpPr>
            <a:spLocks noGrp="1"/>
          </p:cNvSpPr>
          <p:nvPr>
            <p:ph idx="1"/>
          </p:nvPr>
        </p:nvSpPr>
        <p:spPr/>
        <p:txBody>
          <a:bodyPr/>
          <a:lstStyle/>
          <a:p>
            <a:r>
              <a:rPr lang="nl-NL" dirty="0" err="1"/>
              <a:t>ElasticSearch</a:t>
            </a:r>
            <a:r>
              <a:rPr lang="nl-NL" dirty="0"/>
              <a:t> has </a:t>
            </a:r>
            <a:r>
              <a:rPr lang="nl-NL" dirty="0" err="1"/>
              <a:t>better</a:t>
            </a:r>
            <a:r>
              <a:rPr lang="nl-NL" dirty="0"/>
              <a:t> (full-</a:t>
            </a:r>
            <a:r>
              <a:rPr lang="nl-NL" dirty="0" err="1"/>
              <a:t>text</a:t>
            </a:r>
            <a:r>
              <a:rPr lang="nl-NL" dirty="0"/>
              <a:t>) search performance</a:t>
            </a:r>
          </a:p>
          <a:p>
            <a:r>
              <a:rPr lang="nl-NL" dirty="0"/>
              <a:t>But </a:t>
            </a:r>
            <a:r>
              <a:rPr lang="nl-NL" dirty="0" err="1"/>
              <a:t>it</a:t>
            </a:r>
            <a:r>
              <a:rPr lang="nl-NL" dirty="0"/>
              <a:t> is </a:t>
            </a:r>
            <a:r>
              <a:rPr lang="nl-NL" dirty="0" err="1"/>
              <a:t>not</a:t>
            </a:r>
            <a:r>
              <a:rPr lang="nl-NL" dirty="0"/>
              <a:t> ACID = a set of </a:t>
            </a:r>
            <a:r>
              <a:rPr lang="nl-NL" dirty="0" err="1"/>
              <a:t>properties</a:t>
            </a:r>
            <a:r>
              <a:rPr lang="nl-NL" dirty="0"/>
              <a:t> </a:t>
            </a:r>
            <a:r>
              <a:rPr lang="nl-NL" dirty="0" err="1"/>
              <a:t>that</a:t>
            </a:r>
            <a:r>
              <a:rPr lang="nl-NL" dirty="0"/>
              <a:t> </a:t>
            </a:r>
            <a:r>
              <a:rPr lang="nl-NL" dirty="0" err="1"/>
              <a:t>guarantee</a:t>
            </a:r>
            <a:r>
              <a:rPr lang="nl-NL" dirty="0"/>
              <a:t> </a:t>
            </a:r>
            <a:r>
              <a:rPr lang="nl-NL" dirty="0" err="1"/>
              <a:t>validity</a:t>
            </a:r>
            <a:r>
              <a:rPr lang="nl-NL" dirty="0"/>
              <a:t> of </a:t>
            </a:r>
            <a:r>
              <a:rPr lang="nl-NL" dirty="0" err="1"/>
              <a:t>the</a:t>
            </a:r>
            <a:r>
              <a:rPr lang="nl-NL" dirty="0"/>
              <a:t> database even in </a:t>
            </a:r>
            <a:r>
              <a:rPr lang="nl-NL" dirty="0" err="1"/>
              <a:t>the</a:t>
            </a:r>
            <a:r>
              <a:rPr lang="nl-NL" dirty="0"/>
              <a:t> event of </a:t>
            </a:r>
            <a:r>
              <a:rPr lang="nl-NL" dirty="0" err="1"/>
              <a:t>errors</a:t>
            </a:r>
            <a:r>
              <a:rPr lang="nl-NL" dirty="0"/>
              <a:t>.</a:t>
            </a:r>
          </a:p>
          <a:p>
            <a:r>
              <a:rPr lang="nl-NL" dirty="0" err="1"/>
              <a:t>So</a:t>
            </a:r>
            <a:r>
              <a:rPr lang="nl-NL" dirty="0"/>
              <a:t> </a:t>
            </a:r>
            <a:r>
              <a:rPr lang="nl-NL" dirty="0" err="1"/>
              <a:t>for</a:t>
            </a:r>
            <a:r>
              <a:rPr lang="nl-NL" dirty="0"/>
              <a:t> </a:t>
            </a:r>
            <a:r>
              <a:rPr lang="nl-NL" dirty="0" err="1"/>
              <a:t>maintaining</a:t>
            </a:r>
            <a:r>
              <a:rPr lang="nl-NL" dirty="0"/>
              <a:t> </a:t>
            </a:r>
            <a:r>
              <a:rPr lang="nl-NL" dirty="0" err="1"/>
              <a:t>the</a:t>
            </a:r>
            <a:r>
              <a:rPr lang="nl-NL" dirty="0"/>
              <a:t> “</a:t>
            </a:r>
            <a:r>
              <a:rPr lang="nl-NL" dirty="0" err="1"/>
              <a:t>truth</a:t>
            </a:r>
            <a:r>
              <a:rPr lang="nl-NL" dirty="0"/>
              <a:t>” </a:t>
            </a:r>
            <a:r>
              <a:rPr lang="nl-NL" dirty="0" err="1"/>
              <a:t>it</a:t>
            </a:r>
            <a:r>
              <a:rPr lang="nl-NL" dirty="0"/>
              <a:t> is </a:t>
            </a:r>
            <a:r>
              <a:rPr lang="nl-NL" dirty="0" err="1"/>
              <a:t>better</a:t>
            </a:r>
            <a:r>
              <a:rPr lang="nl-NL" dirty="0"/>
              <a:t> </a:t>
            </a:r>
            <a:r>
              <a:rPr lang="nl-NL" dirty="0" err="1"/>
              <a:t>to</a:t>
            </a:r>
            <a:r>
              <a:rPr lang="nl-NL" dirty="0"/>
              <a:t> </a:t>
            </a:r>
            <a:r>
              <a:rPr lang="nl-NL" dirty="0" err="1"/>
              <a:t>use</a:t>
            </a:r>
            <a:r>
              <a:rPr lang="nl-NL" dirty="0"/>
              <a:t> a (No)SQL database </a:t>
            </a:r>
            <a:r>
              <a:rPr lang="nl-NL" dirty="0" err="1"/>
              <a:t>and</a:t>
            </a:r>
            <a:r>
              <a:rPr lang="nl-NL" dirty="0"/>
              <a:t> </a:t>
            </a:r>
            <a:r>
              <a:rPr lang="nl-NL" dirty="0" err="1"/>
              <a:t>use</a:t>
            </a:r>
            <a:r>
              <a:rPr lang="nl-NL" dirty="0"/>
              <a:t> </a:t>
            </a:r>
            <a:r>
              <a:rPr lang="nl-NL" dirty="0" err="1"/>
              <a:t>ElasticSearch</a:t>
            </a:r>
            <a:r>
              <a:rPr lang="nl-NL" dirty="0"/>
              <a:t> </a:t>
            </a:r>
            <a:r>
              <a:rPr lang="nl-NL" dirty="0" err="1"/>
              <a:t>for</a:t>
            </a:r>
            <a:r>
              <a:rPr lang="nl-NL" dirty="0"/>
              <a:t> </a:t>
            </a:r>
            <a:r>
              <a:rPr lang="nl-NL" dirty="0" err="1"/>
              <a:t>searching</a:t>
            </a:r>
            <a:endParaRPr lang="nl-NL" dirty="0"/>
          </a:p>
          <a:p>
            <a:r>
              <a:rPr lang="nl-NL" dirty="0" err="1"/>
              <a:t>Because</a:t>
            </a:r>
            <a:r>
              <a:rPr lang="nl-NL" dirty="0"/>
              <a:t> </a:t>
            </a:r>
            <a:r>
              <a:rPr lang="nl-NL" dirty="0" err="1"/>
              <a:t>ElasticSearch</a:t>
            </a:r>
            <a:r>
              <a:rPr lang="nl-NL" dirty="0"/>
              <a:t> is </a:t>
            </a:r>
            <a:r>
              <a:rPr lang="nl-NL" dirty="0" err="1"/>
              <a:t>not</a:t>
            </a:r>
            <a:r>
              <a:rPr lang="nl-NL" dirty="0"/>
              <a:t> ACID, </a:t>
            </a:r>
            <a:r>
              <a:rPr lang="nl-NL" dirty="0" err="1"/>
              <a:t>it</a:t>
            </a:r>
            <a:r>
              <a:rPr lang="nl-NL" dirty="0"/>
              <a:t> </a:t>
            </a:r>
            <a:r>
              <a:rPr lang="nl-NL" dirty="0" err="1"/>
              <a:t>can</a:t>
            </a:r>
            <a:r>
              <a:rPr lang="nl-NL" dirty="0"/>
              <a:t> cheat </a:t>
            </a:r>
            <a:r>
              <a:rPr lang="nl-NL" dirty="0" err="1"/>
              <a:t>and</a:t>
            </a:r>
            <a:r>
              <a:rPr lang="nl-NL" dirty="0"/>
              <a:t> do a lot of </a:t>
            </a:r>
            <a:r>
              <a:rPr lang="nl-NL" dirty="0" err="1"/>
              <a:t>caching</a:t>
            </a:r>
            <a:r>
              <a:rPr lang="nl-NL" dirty="0"/>
              <a:t> without </a:t>
            </a:r>
            <a:r>
              <a:rPr lang="nl-NL" dirty="0" err="1"/>
              <a:t>having</a:t>
            </a:r>
            <a:r>
              <a:rPr lang="nl-NL" dirty="0"/>
              <a:t> </a:t>
            </a:r>
            <a:r>
              <a:rPr lang="nl-NL" dirty="0" err="1"/>
              <a:t>to</a:t>
            </a:r>
            <a:r>
              <a:rPr lang="nl-NL" dirty="0"/>
              <a:t> </a:t>
            </a:r>
            <a:r>
              <a:rPr lang="nl-NL" dirty="0" err="1"/>
              <a:t>worry</a:t>
            </a:r>
            <a:r>
              <a:rPr lang="nl-NL" dirty="0"/>
              <a:t> </a:t>
            </a:r>
            <a:r>
              <a:rPr lang="nl-NL" dirty="0" err="1"/>
              <a:t>about</a:t>
            </a:r>
            <a:r>
              <a:rPr lang="nl-NL" dirty="0"/>
              <a:t> </a:t>
            </a:r>
            <a:r>
              <a:rPr lang="nl-NL" dirty="0" err="1"/>
              <a:t>complicated</a:t>
            </a:r>
            <a:r>
              <a:rPr lang="nl-NL" dirty="0"/>
              <a:t> </a:t>
            </a:r>
            <a:r>
              <a:rPr lang="nl-NL" dirty="0" err="1"/>
              <a:t>versioning</a:t>
            </a:r>
            <a:r>
              <a:rPr lang="nl-NL" dirty="0"/>
              <a:t> etc.</a:t>
            </a:r>
          </a:p>
        </p:txBody>
      </p:sp>
      <p:sp>
        <p:nvSpPr>
          <p:cNvPr id="2" name="Titel 1">
            <a:extLst>
              <a:ext uri="{FF2B5EF4-FFF2-40B4-BE49-F238E27FC236}">
                <a16:creationId xmlns:a16="http://schemas.microsoft.com/office/drawing/2014/main" id="{FAB67E2A-E7CA-4F8D-A7E9-629BF8CBB8B4}"/>
              </a:ext>
            </a:extLst>
          </p:cNvPr>
          <p:cNvSpPr>
            <a:spLocks noGrp="1"/>
          </p:cNvSpPr>
          <p:nvPr>
            <p:ph type="title"/>
          </p:nvPr>
        </p:nvSpPr>
        <p:spPr/>
        <p:txBody>
          <a:bodyPr/>
          <a:lstStyle/>
          <a:p>
            <a:r>
              <a:rPr lang="nl-NL" dirty="0" err="1"/>
              <a:t>ElasticSearch</a:t>
            </a:r>
            <a:r>
              <a:rPr lang="nl-NL" dirty="0"/>
              <a:t> </a:t>
            </a:r>
            <a:r>
              <a:rPr lang="nl-NL" dirty="0" err="1"/>
              <a:t>vs</a:t>
            </a:r>
            <a:r>
              <a:rPr lang="nl-NL" dirty="0"/>
              <a:t> </a:t>
            </a:r>
            <a:r>
              <a:rPr lang="nl-NL" dirty="0" err="1"/>
              <a:t>NoSQL</a:t>
            </a:r>
            <a:endParaRPr lang="nl-NL" dirty="0"/>
          </a:p>
        </p:txBody>
      </p:sp>
    </p:spTree>
    <p:custDataLst>
      <p:tags r:id="rId1"/>
    </p:custDataLst>
    <p:extLst>
      <p:ext uri="{BB962C8B-B14F-4D97-AF65-F5344CB8AC3E}">
        <p14:creationId xmlns:p14="http://schemas.microsoft.com/office/powerpoint/2010/main" val="3785743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935735D8-135A-4546-83A9-D14C19FEF069}"/>
              </a:ext>
            </a:extLst>
          </p:cNvPr>
          <p:cNvSpPr>
            <a:spLocks noGrp="1"/>
          </p:cNvSpPr>
          <p:nvPr>
            <p:ph idx="1"/>
          </p:nvPr>
        </p:nvSpPr>
        <p:spPr>
          <a:xfrm>
            <a:off x="533158" y="915566"/>
            <a:ext cx="8229600" cy="3232454"/>
          </a:xfrm>
        </p:spPr>
        <p:txBody>
          <a:bodyPr/>
          <a:lstStyle/>
          <a:p>
            <a:pPr eaLnBrk="1" fontAlgn="t" hangingPunct="1"/>
            <a:r>
              <a:rPr lang="en-US" dirty="0" err="1"/>
              <a:t>ElasticSearch</a:t>
            </a:r>
            <a:r>
              <a:rPr lang="en-US" dirty="0"/>
              <a:t> is </a:t>
            </a:r>
            <a:r>
              <a:rPr lang="en-US" dirty="0" err="1"/>
              <a:t>schemaless</a:t>
            </a:r>
            <a:r>
              <a:rPr lang="en-US" dirty="0"/>
              <a:t>. </a:t>
            </a:r>
          </a:p>
          <a:p>
            <a:pPr eaLnBrk="1" fontAlgn="t" hangingPunct="1"/>
            <a:r>
              <a:rPr lang="en-US" dirty="0" err="1"/>
              <a:t>ElasticSearch</a:t>
            </a:r>
            <a:r>
              <a:rPr lang="en-US" dirty="0"/>
              <a:t> will try to guess field types. It is not always 100% accurate, at least when comparing to the manual creation of the index mappings, but it works quite well.</a:t>
            </a:r>
          </a:p>
          <a:p>
            <a:pPr eaLnBrk="1" fontAlgn="t" hangingPunct="1"/>
            <a:r>
              <a:rPr lang="en-US" dirty="0"/>
              <a:t>No fixed data structure</a:t>
            </a:r>
          </a:p>
          <a:p>
            <a:pPr eaLnBrk="1" fontAlgn="t" hangingPunct="1"/>
            <a:r>
              <a:rPr lang="en-US" dirty="0"/>
              <a:t>Supports unstructured information, such as, Tweeter feeds, Facebook conversations.</a:t>
            </a:r>
          </a:p>
          <a:p>
            <a:pPr eaLnBrk="1" fontAlgn="t" hangingPunct="1"/>
            <a:endParaRPr lang="nl-NL" dirty="0"/>
          </a:p>
        </p:txBody>
      </p:sp>
      <p:sp>
        <p:nvSpPr>
          <p:cNvPr id="2" name="Title 1"/>
          <p:cNvSpPr>
            <a:spLocks noGrp="1"/>
          </p:cNvSpPr>
          <p:nvPr>
            <p:ph type="title"/>
          </p:nvPr>
        </p:nvSpPr>
        <p:spPr/>
        <p:txBody>
          <a:bodyPr/>
          <a:lstStyle/>
          <a:p>
            <a:r>
              <a:rPr lang="en-US" dirty="0"/>
              <a:t>(No)Schema</a:t>
            </a:r>
          </a:p>
        </p:txBody>
      </p:sp>
    </p:spTree>
    <p:custDataLst>
      <p:tags r:id="rId1"/>
    </p:custDataLst>
    <p:extLst>
      <p:ext uri="{BB962C8B-B14F-4D97-AF65-F5344CB8AC3E}">
        <p14:creationId xmlns:p14="http://schemas.microsoft.com/office/powerpoint/2010/main" val="997399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31395D3B-923A-45C3-A190-34EBC532E2AA}"/>
              </a:ext>
            </a:extLst>
          </p:cNvPr>
          <p:cNvSpPr>
            <a:spLocks noGrp="1"/>
          </p:cNvSpPr>
          <p:nvPr>
            <p:ph idx="1"/>
          </p:nvPr>
        </p:nvSpPr>
        <p:spPr/>
        <p:txBody>
          <a:bodyPr/>
          <a:lstStyle/>
          <a:p>
            <a:r>
              <a:rPr lang="en-US" sz="1800" kern="1200" dirty="0">
                <a:solidFill>
                  <a:schemeClr val="dk1"/>
                </a:solidFill>
                <a:latin typeface="+mn-lt"/>
                <a:ea typeface="+mn-ea"/>
                <a:cs typeface="+mn-cs"/>
              </a:rPr>
              <a:t>In </a:t>
            </a:r>
            <a:r>
              <a:rPr lang="en-US" sz="1800" kern="1200" dirty="0" err="1">
                <a:solidFill>
                  <a:schemeClr val="dk1"/>
                </a:solidFill>
                <a:latin typeface="+mn-lt"/>
                <a:ea typeface="+mn-ea"/>
                <a:cs typeface="+mn-cs"/>
              </a:rPr>
              <a:t>ElasticSearch</a:t>
            </a:r>
            <a:r>
              <a:rPr lang="en-US" sz="1800" kern="1200" dirty="0">
                <a:solidFill>
                  <a:schemeClr val="dk1"/>
                </a:solidFill>
                <a:latin typeface="+mn-lt"/>
                <a:ea typeface="+mn-ea"/>
                <a:cs typeface="+mn-cs"/>
              </a:rPr>
              <a:t> you can have multiple types of documents in a single Index. </a:t>
            </a:r>
          </a:p>
          <a:p>
            <a:r>
              <a:rPr lang="en-US" sz="1800" kern="1200" dirty="0">
                <a:solidFill>
                  <a:schemeClr val="dk1"/>
                </a:solidFill>
                <a:latin typeface="+mn-lt"/>
                <a:ea typeface="+mn-ea"/>
                <a:cs typeface="+mn-cs"/>
              </a:rPr>
              <a:t>This means that you can index documents of different index structure (for example users and their documents) in a single Index. </a:t>
            </a:r>
          </a:p>
          <a:p>
            <a:r>
              <a:rPr lang="en-US" sz="1800" kern="1200" dirty="0" err="1">
                <a:solidFill>
                  <a:schemeClr val="dk1"/>
                </a:solidFill>
                <a:latin typeface="+mn-lt"/>
                <a:ea typeface="+mn-ea"/>
                <a:cs typeface="+mn-cs"/>
              </a:rPr>
              <a:t>ElasticSearch</a:t>
            </a:r>
            <a:r>
              <a:rPr lang="en-US" sz="1800" kern="1200" dirty="0">
                <a:solidFill>
                  <a:schemeClr val="dk1"/>
                </a:solidFill>
                <a:latin typeface="+mn-lt"/>
                <a:ea typeface="+mn-ea"/>
                <a:cs typeface="+mn-cs"/>
              </a:rPr>
              <a:t> is able to distinguish those Types during indexing as well as querying. </a:t>
            </a:r>
          </a:p>
          <a:p>
            <a:r>
              <a:rPr lang="en-US" sz="1800" u="none" kern="1200" dirty="0">
                <a:solidFill>
                  <a:schemeClr val="dk1"/>
                </a:solidFill>
                <a:latin typeface="+mn-lt"/>
                <a:ea typeface="+mn-ea"/>
                <a:cs typeface="+mn-cs"/>
              </a:rPr>
              <a:t>In order to achieve the same with </a:t>
            </a:r>
            <a:r>
              <a:rPr lang="en-US" sz="1800" u="none" kern="1200" dirty="0" err="1">
                <a:solidFill>
                  <a:schemeClr val="dk1"/>
                </a:solidFill>
                <a:latin typeface="+mn-lt"/>
                <a:ea typeface="+mn-ea"/>
                <a:cs typeface="+mn-cs"/>
              </a:rPr>
              <a:t>Solr</a:t>
            </a:r>
            <a:r>
              <a:rPr lang="en-US" sz="1800" u="none" kern="1200" dirty="0">
                <a:solidFill>
                  <a:schemeClr val="dk1"/>
                </a:solidFill>
                <a:latin typeface="+mn-lt"/>
                <a:ea typeface="+mn-ea"/>
                <a:cs typeface="+mn-cs"/>
              </a:rPr>
              <a:t> you would have to simulate that inside your application or develop a custom search component.</a:t>
            </a:r>
            <a:endParaRPr lang="en-US" sz="1800" u="none" dirty="0"/>
          </a:p>
          <a:p>
            <a:endParaRPr lang="nl-NL" dirty="0"/>
          </a:p>
        </p:txBody>
      </p:sp>
      <p:sp>
        <p:nvSpPr>
          <p:cNvPr id="2" name="Title 1"/>
          <p:cNvSpPr>
            <a:spLocks noGrp="1"/>
          </p:cNvSpPr>
          <p:nvPr>
            <p:ph type="title"/>
          </p:nvPr>
        </p:nvSpPr>
        <p:spPr/>
        <p:txBody>
          <a:bodyPr/>
          <a:lstStyle/>
          <a:p>
            <a:r>
              <a:rPr lang="en-US" dirty="0"/>
              <a:t>Elasticsearch Index</a:t>
            </a:r>
          </a:p>
        </p:txBody>
      </p:sp>
    </p:spTree>
    <p:custDataLst>
      <p:tags r:id="rId1"/>
    </p:custDataLst>
    <p:extLst>
      <p:ext uri="{BB962C8B-B14F-4D97-AF65-F5344CB8AC3E}">
        <p14:creationId xmlns:p14="http://schemas.microsoft.com/office/powerpoint/2010/main" val="3635961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a:t>
            </a:r>
          </a:p>
        </p:txBody>
      </p:sp>
      <p:sp>
        <p:nvSpPr>
          <p:cNvPr id="5" name="Tijdelijke aanduiding voor inhoud 4">
            <a:extLst>
              <a:ext uri="{FF2B5EF4-FFF2-40B4-BE49-F238E27FC236}">
                <a16:creationId xmlns:a16="http://schemas.microsoft.com/office/drawing/2014/main" id="{6172CEC7-A6B3-40EC-834A-D7977D3988AD}"/>
              </a:ext>
            </a:extLst>
          </p:cNvPr>
          <p:cNvSpPr>
            <a:spLocks noGrp="1"/>
          </p:cNvSpPr>
          <p:nvPr>
            <p:ph idx="1"/>
          </p:nvPr>
        </p:nvSpPr>
        <p:spPr/>
        <p:txBody>
          <a:bodyPr/>
          <a:lstStyle/>
          <a:p>
            <a:r>
              <a:rPr lang="en-US" sz="1800" kern="1200" dirty="0" err="1">
                <a:solidFill>
                  <a:schemeClr val="dk1"/>
                </a:solidFill>
                <a:latin typeface="+mn-lt"/>
                <a:ea typeface="+mn-ea"/>
                <a:cs typeface="+mn-cs"/>
              </a:rPr>
              <a:t>ElasticSearch</a:t>
            </a:r>
            <a:r>
              <a:rPr lang="en-US" sz="1800" kern="1200" dirty="0">
                <a:solidFill>
                  <a:schemeClr val="dk1"/>
                </a:solidFill>
                <a:latin typeface="+mn-lt"/>
                <a:ea typeface="+mn-ea"/>
                <a:cs typeface="+mn-cs"/>
              </a:rPr>
              <a:t> is distributed. No separate project required. Replicas are near real-time with "Push replication”.</a:t>
            </a:r>
          </a:p>
          <a:p>
            <a:r>
              <a:rPr lang="en-US" sz="1800" u="none" kern="1200" dirty="0" err="1">
                <a:solidFill>
                  <a:schemeClr val="dk1"/>
                </a:solidFill>
                <a:latin typeface="+mn-lt"/>
                <a:ea typeface="+mn-ea"/>
                <a:cs typeface="+mn-cs"/>
              </a:rPr>
              <a:t>ElasticSearch</a:t>
            </a:r>
            <a:r>
              <a:rPr lang="en-US" sz="1800" u="none" kern="1200" dirty="0">
                <a:solidFill>
                  <a:schemeClr val="dk1"/>
                </a:solidFill>
                <a:latin typeface="+mn-lt"/>
                <a:ea typeface="+mn-ea"/>
                <a:cs typeface="+mn-cs"/>
              </a:rPr>
              <a:t> fully supports the near real-time search of Apache Lucene.</a:t>
            </a:r>
          </a:p>
          <a:p>
            <a:r>
              <a:rPr lang="en-US" sz="1800" u="none" kern="1200" dirty="0">
                <a:solidFill>
                  <a:schemeClr val="dk1"/>
                </a:solidFill>
                <a:latin typeface="+mn-lt"/>
                <a:ea typeface="+mn-ea"/>
                <a:cs typeface="+mn-cs"/>
              </a:rPr>
              <a:t>Handling multitenancy [Cloud] is not a special configuration, whereas a more advanced setup is necessary with </a:t>
            </a:r>
            <a:r>
              <a:rPr lang="en-US" sz="1800" u="none" kern="1200" dirty="0" err="1">
                <a:solidFill>
                  <a:schemeClr val="dk1"/>
                </a:solidFill>
                <a:latin typeface="+mn-lt"/>
                <a:ea typeface="+mn-ea"/>
                <a:cs typeface="+mn-cs"/>
              </a:rPr>
              <a:t>Solr</a:t>
            </a:r>
            <a:r>
              <a:rPr lang="en-US" sz="1800" u="none" kern="1200" dirty="0">
                <a:solidFill>
                  <a:schemeClr val="dk1"/>
                </a:solidFill>
                <a:latin typeface="+mn-lt"/>
                <a:ea typeface="+mn-ea"/>
                <a:cs typeface="+mn-cs"/>
              </a:rPr>
              <a:t>.</a:t>
            </a:r>
          </a:p>
          <a:p>
            <a:r>
              <a:rPr lang="en-US" sz="1800" kern="1200" dirty="0" err="1">
                <a:solidFill>
                  <a:schemeClr val="dk1"/>
                </a:solidFill>
                <a:latin typeface="+mn-lt"/>
                <a:ea typeface="+mn-ea"/>
                <a:cs typeface="+mn-cs"/>
              </a:rPr>
              <a:t>ElasticSearch</a:t>
            </a:r>
            <a:r>
              <a:rPr lang="en-US" sz="1800" kern="1200" dirty="0">
                <a:solidFill>
                  <a:schemeClr val="dk1"/>
                </a:solidFill>
                <a:latin typeface="+mn-lt"/>
                <a:ea typeface="+mn-ea"/>
                <a:cs typeface="+mn-cs"/>
              </a:rPr>
              <a:t> introduces the concept of the Gateway, which makes full backups easier.</a:t>
            </a:r>
            <a:endParaRPr lang="en-US" sz="1800" dirty="0"/>
          </a:p>
          <a:p>
            <a:endParaRPr lang="nl-NL" dirty="0"/>
          </a:p>
        </p:txBody>
      </p:sp>
    </p:spTree>
    <p:custDataLst>
      <p:tags r:id="rId1"/>
    </p:custDataLst>
    <p:extLst>
      <p:ext uri="{BB962C8B-B14F-4D97-AF65-F5344CB8AC3E}">
        <p14:creationId xmlns:p14="http://schemas.microsoft.com/office/powerpoint/2010/main" val="36006462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D6E4254-E1A8-4230-B3A1-ECE1CF71A33F}"/>
              </a:ext>
            </a:extLst>
          </p:cNvPr>
          <p:cNvSpPr>
            <a:spLocks noGrp="1"/>
          </p:cNvSpPr>
          <p:nvPr>
            <p:ph type="title"/>
          </p:nvPr>
        </p:nvSpPr>
        <p:spPr/>
        <p:txBody>
          <a:bodyPr/>
          <a:lstStyle/>
          <a:p>
            <a:r>
              <a:rPr lang="nl-NL" dirty="0" err="1"/>
              <a:t>Hansken</a:t>
            </a:r>
            <a:r>
              <a:rPr lang="nl-NL" dirty="0"/>
              <a:t> Digital Forensics as a Service platform</a:t>
            </a:r>
          </a:p>
        </p:txBody>
      </p:sp>
      <p:sp>
        <p:nvSpPr>
          <p:cNvPr id="5" name="Tijdelijke aanduiding voor tekst 4">
            <a:extLst>
              <a:ext uri="{FF2B5EF4-FFF2-40B4-BE49-F238E27FC236}">
                <a16:creationId xmlns:a16="http://schemas.microsoft.com/office/drawing/2014/main" id="{478E4EBB-823A-499C-B0B9-0766901E7C94}"/>
              </a:ext>
            </a:extLst>
          </p:cNvPr>
          <p:cNvSpPr>
            <a:spLocks noGrp="1"/>
          </p:cNvSpPr>
          <p:nvPr>
            <p:ph type="body" idx="1"/>
          </p:nvPr>
        </p:nvSpPr>
        <p:spPr/>
        <p:txBody>
          <a:bodyPr/>
          <a:lstStyle/>
          <a:p>
            <a:r>
              <a:rPr lang="nl-NL" dirty="0"/>
              <a:t>Practical </a:t>
            </a:r>
            <a:r>
              <a:rPr lang="nl-NL" dirty="0" err="1"/>
              <a:t>example</a:t>
            </a:r>
            <a:r>
              <a:rPr lang="nl-NL" dirty="0"/>
              <a:t> of </a:t>
            </a:r>
            <a:r>
              <a:rPr lang="nl-NL" dirty="0" err="1"/>
              <a:t>Elasticsearch</a:t>
            </a:r>
            <a:r>
              <a:rPr lang="nl-NL" dirty="0"/>
              <a:t> </a:t>
            </a:r>
            <a:r>
              <a:rPr lang="nl-NL" dirty="0" err="1"/>
              <a:t>used</a:t>
            </a:r>
            <a:r>
              <a:rPr lang="nl-NL" dirty="0"/>
              <a:t> in digital </a:t>
            </a:r>
            <a:r>
              <a:rPr lang="nl-NL" dirty="0" err="1"/>
              <a:t>investigations</a:t>
            </a:r>
            <a:endParaRPr lang="nl-NL" dirty="0"/>
          </a:p>
        </p:txBody>
      </p:sp>
    </p:spTree>
    <p:custDataLst>
      <p:tags r:id="rId1"/>
    </p:custDataLst>
    <p:extLst>
      <p:ext uri="{BB962C8B-B14F-4D97-AF65-F5344CB8AC3E}">
        <p14:creationId xmlns:p14="http://schemas.microsoft.com/office/powerpoint/2010/main" val="29532612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512ED2D-A975-39FE-3DE1-9152BC3AB665}"/>
              </a:ext>
            </a:extLst>
          </p:cNvPr>
          <p:cNvSpPr>
            <a:spLocks noGrp="1"/>
          </p:cNvSpPr>
          <p:nvPr>
            <p:ph idx="1"/>
          </p:nvPr>
        </p:nvSpPr>
        <p:spPr/>
        <p:txBody>
          <a:bodyPr/>
          <a:lstStyle/>
          <a:p>
            <a:endParaRPr lang="nl-NL"/>
          </a:p>
        </p:txBody>
      </p:sp>
      <p:sp>
        <p:nvSpPr>
          <p:cNvPr id="14338"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en-US" altLang="en-US" dirty="0"/>
              <a:t>Digital Forensics (traditional)</a:t>
            </a:r>
          </a:p>
        </p:txBody>
      </p:sp>
      <p:sp>
        <p:nvSpPr>
          <p:cNvPr id="7" name="Date Placeholder 6"/>
          <p:cNvSpPr>
            <a:spLocks noGrp="1"/>
          </p:cNvSpPr>
          <p:nvPr>
            <p:ph type="dt" sz="half" idx="4294967295"/>
          </p:nvPr>
        </p:nvSpPr>
        <p:spPr>
          <a:xfrm>
            <a:off x="0" y="0"/>
            <a:ext cx="0" cy="0"/>
          </a:xfrm>
        </p:spPr>
        <p:txBody>
          <a:bodyPr/>
          <a:lstStyle/>
          <a:p>
            <a:endParaRPr lang="nl-NL" dirty="0"/>
          </a:p>
        </p:txBody>
      </p:sp>
      <p:grpSp>
        <p:nvGrpSpPr>
          <p:cNvPr id="5" name="Group 4"/>
          <p:cNvGrpSpPr/>
          <p:nvPr/>
        </p:nvGrpSpPr>
        <p:grpSpPr>
          <a:xfrm>
            <a:off x="5010336" y="2152893"/>
            <a:ext cx="837084" cy="1229029"/>
            <a:chOff x="6148485" y="3028097"/>
            <a:chExt cx="1116112" cy="1638705"/>
          </a:xfrm>
        </p:grpSpPr>
        <p:sp>
          <p:nvSpPr>
            <p:cNvPr id="14355" name="Text Box 38"/>
            <p:cNvSpPr txBox="1">
              <a:spLocks noChangeArrowheads="1"/>
            </p:cNvSpPr>
            <p:nvPr/>
          </p:nvSpPr>
          <p:spPr bwMode="auto">
            <a:xfrm>
              <a:off x="6313910" y="4112805"/>
              <a:ext cx="718573"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a:r>
                <a:rPr lang="nl-NL" altLang="en-US" sz="1050" dirty="0">
                  <a:solidFill>
                    <a:schemeClr val="tx1"/>
                  </a:solidFill>
                  <a:latin typeface="+mn-lt"/>
                </a:rPr>
                <a:t>digital</a:t>
              </a:r>
            </a:p>
            <a:p>
              <a:pPr algn="ctr"/>
              <a:r>
                <a:rPr lang="nl-NL" altLang="en-US" sz="1050" dirty="0">
                  <a:solidFill>
                    <a:schemeClr val="tx1"/>
                  </a:solidFill>
                  <a:latin typeface="+mn-lt"/>
                </a:rPr>
                <a:t>expert</a:t>
              </a:r>
            </a:p>
          </p:txBody>
        </p:sp>
        <p:pic>
          <p:nvPicPr>
            <p:cNvPr id="55" name="Picture 54"/>
            <p:cNvPicPr>
              <a:picLocks noChangeAspect="1"/>
            </p:cNvPicPr>
            <p:nvPr/>
          </p:nvPicPr>
          <p:blipFill>
            <a:blip r:embed="rId4"/>
            <a:stretch>
              <a:fillRect/>
            </a:stretch>
          </p:blipFill>
          <p:spPr>
            <a:xfrm>
              <a:off x="6148485" y="3028097"/>
              <a:ext cx="1116112" cy="1269302"/>
            </a:xfrm>
            <a:prstGeom prst="rect">
              <a:avLst/>
            </a:prstGeom>
          </p:spPr>
        </p:pic>
      </p:grpSp>
      <p:grpSp>
        <p:nvGrpSpPr>
          <p:cNvPr id="10" name="Group 9"/>
          <p:cNvGrpSpPr/>
          <p:nvPr/>
        </p:nvGrpSpPr>
        <p:grpSpPr>
          <a:xfrm>
            <a:off x="7178470" y="1464732"/>
            <a:ext cx="919151" cy="2692153"/>
            <a:chOff x="9005985" y="1958370"/>
            <a:chExt cx="1225534" cy="3589536"/>
          </a:xfrm>
        </p:grpSpPr>
        <p:grpSp>
          <p:nvGrpSpPr>
            <p:cNvPr id="4" name="Group 3"/>
            <p:cNvGrpSpPr>
              <a:grpSpLocks/>
            </p:cNvGrpSpPr>
            <p:nvPr/>
          </p:nvGrpSpPr>
          <p:grpSpPr bwMode="auto">
            <a:xfrm>
              <a:off x="9065552" y="2936467"/>
              <a:ext cx="1109661" cy="2611439"/>
              <a:chOff x="4843" y="2176"/>
              <a:chExt cx="699" cy="1645"/>
            </a:xfrm>
          </p:grpSpPr>
          <p:sp>
            <p:nvSpPr>
              <p:cNvPr id="14373" name="Text Box 19"/>
              <p:cNvSpPr txBox="1">
                <a:spLocks noChangeArrowheads="1"/>
              </p:cNvSpPr>
              <p:nvPr/>
            </p:nvSpPr>
            <p:spPr bwMode="auto">
              <a:xfrm>
                <a:off x="4843" y="3472"/>
                <a:ext cx="69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a:r>
                  <a:rPr lang="nl-NL" altLang="en-US" sz="1050" dirty="0">
                    <a:solidFill>
                      <a:schemeClr val="tx1"/>
                    </a:solidFill>
                    <a:latin typeface="+mn-lt"/>
                  </a:rPr>
                  <a:t>case</a:t>
                </a:r>
              </a:p>
              <a:p>
                <a:pPr algn="ctr"/>
                <a:r>
                  <a:rPr lang="nl-NL" altLang="en-US" sz="1050" dirty="0">
                    <a:solidFill>
                      <a:schemeClr val="tx1"/>
                    </a:solidFill>
                    <a:latin typeface="+mn-lt"/>
                  </a:rPr>
                  <a:t>investigator</a:t>
                </a:r>
              </a:p>
            </p:txBody>
          </p:sp>
          <p:sp>
            <p:nvSpPr>
              <p:cNvPr id="14375" name="Text Box 22"/>
              <p:cNvSpPr txBox="1">
                <a:spLocks noChangeArrowheads="1"/>
              </p:cNvSpPr>
              <p:nvPr/>
            </p:nvSpPr>
            <p:spPr bwMode="auto">
              <a:xfrm>
                <a:off x="4929" y="2176"/>
                <a:ext cx="48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r>
                  <a:rPr lang="nl-NL" altLang="en-US" sz="1050" dirty="0" err="1">
                    <a:solidFill>
                      <a:schemeClr val="tx1"/>
                    </a:solidFill>
                    <a:latin typeface="+mn-lt"/>
                  </a:rPr>
                  <a:t>analyst</a:t>
                </a:r>
                <a:endParaRPr lang="nl-NL" altLang="en-US" sz="1050" dirty="0">
                  <a:solidFill>
                    <a:schemeClr val="tx1"/>
                  </a:solidFill>
                  <a:latin typeface="+mn-lt"/>
                </a:endParaRPr>
              </a:p>
            </p:txBody>
          </p:sp>
        </p:grpSp>
        <p:pic>
          <p:nvPicPr>
            <p:cNvPr id="54" name="Picture 53"/>
            <p:cNvPicPr>
              <a:picLocks noChangeAspect="1"/>
            </p:cNvPicPr>
            <p:nvPr/>
          </p:nvPicPr>
          <p:blipFill>
            <a:blip r:embed="rId5"/>
            <a:stretch>
              <a:fillRect/>
            </a:stretch>
          </p:blipFill>
          <p:spPr>
            <a:xfrm>
              <a:off x="9005985" y="4016507"/>
              <a:ext cx="1225534" cy="1116112"/>
            </a:xfrm>
            <a:prstGeom prst="rect">
              <a:avLst/>
            </a:prstGeom>
          </p:spPr>
        </p:pic>
        <p:pic>
          <p:nvPicPr>
            <p:cNvPr id="56" name="Picture 55"/>
            <p:cNvPicPr>
              <a:picLocks noChangeAspect="1"/>
            </p:cNvPicPr>
            <p:nvPr/>
          </p:nvPicPr>
          <p:blipFill>
            <a:blip r:embed="rId6"/>
            <a:stretch>
              <a:fillRect/>
            </a:stretch>
          </p:blipFill>
          <p:spPr>
            <a:xfrm>
              <a:off x="9086880" y="1958370"/>
              <a:ext cx="1006688" cy="1072342"/>
            </a:xfrm>
            <a:prstGeom prst="rect">
              <a:avLst/>
            </a:prstGeom>
          </p:spPr>
        </p:pic>
      </p:grpSp>
      <p:grpSp>
        <p:nvGrpSpPr>
          <p:cNvPr id="11" name="Group 10"/>
          <p:cNvGrpSpPr/>
          <p:nvPr/>
        </p:nvGrpSpPr>
        <p:grpSpPr>
          <a:xfrm>
            <a:off x="5874172" y="1951844"/>
            <a:ext cx="1241822" cy="1509713"/>
            <a:chOff x="7266921" y="2607853"/>
            <a:chExt cx="1655762" cy="2012950"/>
          </a:xfrm>
        </p:grpSpPr>
        <p:grpSp>
          <p:nvGrpSpPr>
            <p:cNvPr id="9" name="Group 8"/>
            <p:cNvGrpSpPr>
              <a:grpSpLocks/>
            </p:cNvGrpSpPr>
            <p:nvPr/>
          </p:nvGrpSpPr>
          <p:grpSpPr bwMode="auto">
            <a:xfrm>
              <a:off x="7266921" y="2607853"/>
              <a:ext cx="1655762" cy="2012950"/>
              <a:chOff x="3710" y="1969"/>
              <a:chExt cx="1043" cy="1268"/>
            </a:xfrm>
          </p:grpSpPr>
          <p:sp>
            <p:nvSpPr>
              <p:cNvPr id="14368" name="Line 24"/>
              <p:cNvSpPr>
                <a:spLocks noChangeShapeType="1"/>
              </p:cNvSpPr>
              <p:nvPr/>
            </p:nvSpPr>
            <p:spPr bwMode="auto">
              <a:xfrm>
                <a:off x="3710" y="2716"/>
                <a:ext cx="1043" cy="521"/>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70" name="Line 27"/>
              <p:cNvSpPr>
                <a:spLocks noChangeShapeType="1"/>
              </p:cNvSpPr>
              <p:nvPr/>
            </p:nvSpPr>
            <p:spPr bwMode="auto">
              <a:xfrm flipV="1">
                <a:off x="3719" y="1969"/>
                <a:ext cx="1014" cy="587"/>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62" name="Picture 61"/>
            <p:cNvPicPr>
              <a:picLocks noChangeAspect="1"/>
            </p:cNvPicPr>
            <p:nvPr/>
          </p:nvPicPr>
          <p:blipFill>
            <a:blip r:embed="rId7"/>
            <a:stretch>
              <a:fillRect/>
            </a:stretch>
          </p:blipFill>
          <p:spPr>
            <a:xfrm>
              <a:off x="7792051" y="3855872"/>
              <a:ext cx="606670" cy="675610"/>
            </a:xfrm>
            <a:prstGeom prst="rect">
              <a:avLst/>
            </a:prstGeom>
            <a:solidFill>
              <a:schemeClr val="bg1"/>
            </a:solidFill>
          </p:spPr>
        </p:pic>
        <p:pic>
          <p:nvPicPr>
            <p:cNvPr id="63" name="Picture 62"/>
            <p:cNvPicPr>
              <a:picLocks noChangeAspect="1"/>
            </p:cNvPicPr>
            <p:nvPr/>
          </p:nvPicPr>
          <p:blipFill>
            <a:blip r:embed="rId7"/>
            <a:stretch>
              <a:fillRect/>
            </a:stretch>
          </p:blipFill>
          <p:spPr>
            <a:xfrm>
              <a:off x="7792051" y="2772682"/>
              <a:ext cx="606670" cy="675610"/>
            </a:xfrm>
            <a:prstGeom prst="rect">
              <a:avLst/>
            </a:prstGeom>
            <a:solidFill>
              <a:schemeClr val="bg1"/>
            </a:solidFill>
          </p:spPr>
        </p:pic>
      </p:grpSp>
      <p:grpSp>
        <p:nvGrpSpPr>
          <p:cNvPr id="12" name="Group 11"/>
          <p:cNvGrpSpPr/>
          <p:nvPr/>
        </p:nvGrpSpPr>
        <p:grpSpPr>
          <a:xfrm>
            <a:off x="2491662" y="1331178"/>
            <a:ext cx="1366838" cy="2962642"/>
            <a:chOff x="3322216" y="1774904"/>
            <a:chExt cx="1822450" cy="3950189"/>
          </a:xfrm>
        </p:grpSpPr>
        <p:sp>
          <p:nvSpPr>
            <p:cNvPr id="14356" name="Text Box 11"/>
            <p:cNvSpPr txBox="1">
              <a:spLocks noChangeArrowheads="1"/>
            </p:cNvSpPr>
            <p:nvPr/>
          </p:nvSpPr>
          <p:spPr bwMode="auto">
            <a:xfrm>
              <a:off x="3322216" y="5171096"/>
              <a:ext cx="1822450"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a:r>
                <a:rPr lang="en-US" altLang="en-US" sz="1050" dirty="0">
                  <a:solidFill>
                    <a:schemeClr val="tx1"/>
                  </a:solidFill>
                  <a:latin typeface="+mn-lt"/>
                </a:rPr>
                <a:t>data under investigation</a:t>
              </a:r>
            </a:p>
          </p:txBody>
        </p:sp>
        <p:pic>
          <p:nvPicPr>
            <p:cNvPr id="65" name="Picture 64"/>
            <p:cNvPicPr>
              <a:picLocks noChangeAspect="1"/>
            </p:cNvPicPr>
            <p:nvPr/>
          </p:nvPicPr>
          <p:blipFill>
            <a:blip r:embed="rId8"/>
            <a:stretch>
              <a:fillRect/>
            </a:stretch>
          </p:blipFill>
          <p:spPr>
            <a:xfrm>
              <a:off x="3394965" y="2901909"/>
              <a:ext cx="838476" cy="760839"/>
            </a:xfrm>
            <a:prstGeom prst="rect">
              <a:avLst/>
            </a:prstGeom>
          </p:spPr>
        </p:pic>
        <p:grpSp>
          <p:nvGrpSpPr>
            <p:cNvPr id="66" name="Group 65"/>
            <p:cNvGrpSpPr/>
            <p:nvPr/>
          </p:nvGrpSpPr>
          <p:grpSpPr>
            <a:xfrm>
              <a:off x="3510178" y="1774904"/>
              <a:ext cx="723851" cy="939705"/>
              <a:chOff x="-338664" y="2753827"/>
              <a:chExt cx="1014880" cy="1265542"/>
            </a:xfrm>
          </p:grpSpPr>
          <p:pic>
            <p:nvPicPr>
              <p:cNvPr id="67" name="Picture 66"/>
              <p:cNvPicPr>
                <a:picLocks noChangeAspect="1"/>
              </p:cNvPicPr>
              <p:nvPr/>
            </p:nvPicPr>
            <p:blipFill>
              <a:blip r:embed="rId9"/>
              <a:stretch>
                <a:fillRect/>
              </a:stretch>
            </p:blipFill>
            <p:spPr>
              <a:xfrm>
                <a:off x="-338664" y="2753827"/>
                <a:ext cx="987123" cy="1265542"/>
              </a:xfrm>
              <a:prstGeom prst="rect">
                <a:avLst/>
              </a:prstGeom>
            </p:spPr>
          </p:pic>
          <p:sp>
            <p:nvSpPr>
              <p:cNvPr id="68" name="TextBox 67"/>
              <p:cNvSpPr txBox="1"/>
              <p:nvPr/>
            </p:nvSpPr>
            <p:spPr>
              <a:xfrm>
                <a:off x="-298300" y="3076738"/>
                <a:ext cx="974516" cy="911891"/>
              </a:xfrm>
              <a:prstGeom prst="rect">
                <a:avLst/>
              </a:prstGeom>
              <a:noFill/>
            </p:spPr>
            <p:txBody>
              <a:bodyPr wrap="none" rtlCol="0">
                <a:spAutoFit/>
              </a:bodyPr>
              <a:lstStyle/>
              <a:p>
                <a:pPr algn="l"/>
                <a:r>
                  <a:rPr lang="en-US" sz="675" dirty="0"/>
                  <a:t>1010110</a:t>
                </a:r>
              </a:p>
              <a:p>
                <a:pPr algn="l"/>
                <a:r>
                  <a:rPr lang="en-US" sz="675" dirty="0"/>
                  <a:t>0110101</a:t>
                </a:r>
              </a:p>
              <a:p>
                <a:pPr algn="l"/>
                <a:r>
                  <a:rPr lang="en-US" sz="675" dirty="0"/>
                  <a:t>1001011</a:t>
                </a:r>
              </a:p>
              <a:p>
                <a:pPr algn="l"/>
                <a:r>
                  <a:rPr lang="en-US" sz="675" dirty="0"/>
                  <a:t>0101100</a:t>
                </a:r>
              </a:p>
            </p:txBody>
          </p:sp>
        </p:grpSp>
        <p:grpSp>
          <p:nvGrpSpPr>
            <p:cNvPr id="69" name="Group 68"/>
            <p:cNvGrpSpPr/>
            <p:nvPr/>
          </p:nvGrpSpPr>
          <p:grpSpPr>
            <a:xfrm>
              <a:off x="4267498" y="2678424"/>
              <a:ext cx="724437" cy="939705"/>
              <a:chOff x="-338664" y="2753827"/>
              <a:chExt cx="1015701" cy="1265542"/>
            </a:xfrm>
          </p:grpSpPr>
          <p:pic>
            <p:nvPicPr>
              <p:cNvPr id="70" name="Picture 69"/>
              <p:cNvPicPr>
                <a:picLocks noChangeAspect="1"/>
              </p:cNvPicPr>
              <p:nvPr/>
            </p:nvPicPr>
            <p:blipFill>
              <a:blip r:embed="rId9"/>
              <a:stretch>
                <a:fillRect/>
              </a:stretch>
            </p:blipFill>
            <p:spPr>
              <a:xfrm>
                <a:off x="-338664" y="2753827"/>
                <a:ext cx="987123" cy="1265542"/>
              </a:xfrm>
              <a:prstGeom prst="rect">
                <a:avLst/>
              </a:prstGeom>
            </p:spPr>
          </p:pic>
          <p:sp>
            <p:nvSpPr>
              <p:cNvPr id="71" name="TextBox 70"/>
              <p:cNvSpPr txBox="1"/>
              <p:nvPr/>
            </p:nvSpPr>
            <p:spPr>
              <a:xfrm>
                <a:off x="-297479" y="3083359"/>
                <a:ext cx="974516" cy="911891"/>
              </a:xfrm>
              <a:prstGeom prst="rect">
                <a:avLst/>
              </a:prstGeom>
              <a:noFill/>
            </p:spPr>
            <p:txBody>
              <a:bodyPr wrap="none" rtlCol="0">
                <a:spAutoFit/>
              </a:bodyPr>
              <a:lstStyle/>
              <a:p>
                <a:pPr algn="l"/>
                <a:r>
                  <a:rPr lang="en-US" sz="675" dirty="0"/>
                  <a:t>0010110</a:t>
                </a:r>
              </a:p>
              <a:p>
                <a:pPr algn="l"/>
                <a:r>
                  <a:rPr lang="en-US" sz="675" dirty="0"/>
                  <a:t>0111101</a:t>
                </a:r>
              </a:p>
              <a:p>
                <a:pPr algn="l"/>
                <a:r>
                  <a:rPr lang="en-US" sz="675" dirty="0"/>
                  <a:t>1100001</a:t>
                </a:r>
              </a:p>
              <a:p>
                <a:pPr algn="l"/>
                <a:r>
                  <a:rPr lang="en-US" sz="675" dirty="0"/>
                  <a:t>1100101</a:t>
                </a:r>
              </a:p>
            </p:txBody>
          </p:sp>
        </p:grpSp>
        <p:grpSp>
          <p:nvGrpSpPr>
            <p:cNvPr id="72" name="Group 71"/>
            <p:cNvGrpSpPr/>
            <p:nvPr/>
          </p:nvGrpSpPr>
          <p:grpSpPr>
            <a:xfrm>
              <a:off x="3477762" y="3637558"/>
              <a:ext cx="718693" cy="939705"/>
              <a:chOff x="-184892" y="2753346"/>
              <a:chExt cx="1007647" cy="1265542"/>
            </a:xfrm>
          </p:grpSpPr>
          <p:pic>
            <p:nvPicPr>
              <p:cNvPr id="73" name="Picture 72"/>
              <p:cNvPicPr>
                <a:picLocks noChangeAspect="1"/>
              </p:cNvPicPr>
              <p:nvPr/>
            </p:nvPicPr>
            <p:blipFill>
              <a:blip r:embed="rId9"/>
              <a:stretch>
                <a:fillRect/>
              </a:stretch>
            </p:blipFill>
            <p:spPr>
              <a:xfrm>
                <a:off x="-184892" y="2753346"/>
                <a:ext cx="987123" cy="1265542"/>
              </a:xfrm>
              <a:prstGeom prst="rect">
                <a:avLst/>
              </a:prstGeom>
            </p:spPr>
          </p:pic>
          <p:sp>
            <p:nvSpPr>
              <p:cNvPr id="74" name="TextBox 73"/>
              <p:cNvSpPr txBox="1"/>
              <p:nvPr/>
            </p:nvSpPr>
            <p:spPr>
              <a:xfrm>
                <a:off x="-151761" y="3083638"/>
                <a:ext cx="974516" cy="911891"/>
              </a:xfrm>
              <a:prstGeom prst="rect">
                <a:avLst/>
              </a:prstGeom>
              <a:noFill/>
            </p:spPr>
            <p:txBody>
              <a:bodyPr wrap="none" rtlCol="0">
                <a:spAutoFit/>
              </a:bodyPr>
              <a:lstStyle/>
              <a:p>
                <a:pPr algn="l"/>
                <a:r>
                  <a:rPr lang="en-US" sz="675" dirty="0"/>
                  <a:t>1111110</a:t>
                </a:r>
              </a:p>
              <a:p>
                <a:pPr algn="l"/>
                <a:r>
                  <a:rPr lang="en-US" sz="675" dirty="0"/>
                  <a:t>0000101</a:t>
                </a:r>
              </a:p>
              <a:p>
                <a:pPr algn="l"/>
                <a:r>
                  <a:rPr lang="en-US" sz="675" dirty="0"/>
                  <a:t>0111011</a:t>
                </a:r>
              </a:p>
              <a:p>
                <a:pPr algn="l"/>
                <a:r>
                  <a:rPr lang="en-US" sz="675" dirty="0"/>
                  <a:t>1101100</a:t>
                </a:r>
              </a:p>
            </p:txBody>
          </p:sp>
        </p:grpSp>
        <p:grpSp>
          <p:nvGrpSpPr>
            <p:cNvPr id="75" name="Group 74"/>
            <p:cNvGrpSpPr/>
            <p:nvPr/>
          </p:nvGrpSpPr>
          <p:grpSpPr>
            <a:xfrm>
              <a:off x="4280993" y="4111195"/>
              <a:ext cx="724993" cy="939705"/>
              <a:chOff x="-247971" y="2869448"/>
              <a:chExt cx="1016480" cy="1265542"/>
            </a:xfrm>
          </p:grpSpPr>
          <p:pic>
            <p:nvPicPr>
              <p:cNvPr id="76" name="Picture 75"/>
              <p:cNvPicPr>
                <a:picLocks noChangeAspect="1"/>
              </p:cNvPicPr>
              <p:nvPr/>
            </p:nvPicPr>
            <p:blipFill>
              <a:blip r:embed="rId9"/>
              <a:stretch>
                <a:fillRect/>
              </a:stretch>
            </p:blipFill>
            <p:spPr>
              <a:xfrm>
                <a:off x="-247971" y="2869448"/>
                <a:ext cx="987123" cy="1265542"/>
              </a:xfrm>
              <a:prstGeom prst="rect">
                <a:avLst/>
              </a:prstGeom>
            </p:spPr>
          </p:pic>
          <p:sp>
            <p:nvSpPr>
              <p:cNvPr id="77" name="TextBox 76"/>
              <p:cNvSpPr txBox="1"/>
              <p:nvPr/>
            </p:nvSpPr>
            <p:spPr>
              <a:xfrm>
                <a:off x="-206007" y="3195344"/>
                <a:ext cx="974516" cy="911891"/>
              </a:xfrm>
              <a:prstGeom prst="rect">
                <a:avLst/>
              </a:prstGeom>
              <a:noFill/>
            </p:spPr>
            <p:txBody>
              <a:bodyPr wrap="none" rtlCol="0">
                <a:spAutoFit/>
              </a:bodyPr>
              <a:lstStyle/>
              <a:p>
                <a:pPr algn="l"/>
                <a:r>
                  <a:rPr lang="en-US" sz="675" dirty="0"/>
                  <a:t>1101110</a:t>
                </a:r>
              </a:p>
              <a:p>
                <a:pPr algn="l"/>
                <a:r>
                  <a:rPr lang="en-US" sz="675" dirty="0"/>
                  <a:t>0100001</a:t>
                </a:r>
              </a:p>
              <a:p>
                <a:pPr algn="l"/>
                <a:r>
                  <a:rPr lang="en-US" sz="675" dirty="0"/>
                  <a:t>1001111</a:t>
                </a:r>
              </a:p>
              <a:p>
                <a:pPr algn="l"/>
                <a:r>
                  <a:rPr lang="en-US" sz="675" dirty="0"/>
                  <a:t>0110110</a:t>
                </a:r>
              </a:p>
            </p:txBody>
          </p:sp>
        </p:grpSp>
      </p:grpSp>
      <p:grpSp>
        <p:nvGrpSpPr>
          <p:cNvPr id="16" name="Group 15"/>
          <p:cNvGrpSpPr/>
          <p:nvPr/>
        </p:nvGrpSpPr>
        <p:grpSpPr>
          <a:xfrm>
            <a:off x="950952" y="1615429"/>
            <a:ext cx="1130150" cy="2483320"/>
            <a:chOff x="1424600" y="2087916"/>
            <a:chExt cx="1506867" cy="3311094"/>
          </a:xfrm>
        </p:grpSpPr>
        <p:grpSp>
          <p:nvGrpSpPr>
            <p:cNvPr id="89" name="Group 88"/>
            <p:cNvGrpSpPr/>
            <p:nvPr/>
          </p:nvGrpSpPr>
          <p:grpSpPr>
            <a:xfrm>
              <a:off x="1424600" y="2759511"/>
              <a:ext cx="1506867" cy="2639499"/>
              <a:chOff x="1544605" y="2835796"/>
              <a:chExt cx="1506867" cy="2639499"/>
            </a:xfrm>
          </p:grpSpPr>
          <p:sp>
            <p:nvSpPr>
              <p:cNvPr id="90" name="Text Box 8"/>
              <p:cNvSpPr txBox="1">
                <a:spLocks noChangeArrowheads="1"/>
              </p:cNvSpPr>
              <p:nvPr/>
            </p:nvSpPr>
            <p:spPr bwMode="auto">
              <a:xfrm>
                <a:off x="1602380" y="5136740"/>
                <a:ext cx="1340538"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a:r>
                  <a:rPr lang="nl-NL" altLang="en-US" sz="1050" dirty="0">
                    <a:solidFill>
                      <a:schemeClr val="tx1"/>
                    </a:solidFill>
                    <a:latin typeface="+mn-lt"/>
                  </a:rPr>
                  <a:t>digital </a:t>
                </a:r>
                <a:r>
                  <a:rPr lang="nl-NL" altLang="en-US" sz="1050" dirty="0" err="1">
                    <a:solidFill>
                      <a:schemeClr val="tx1"/>
                    </a:solidFill>
                    <a:latin typeface="+mn-lt"/>
                  </a:rPr>
                  <a:t>material</a:t>
                </a:r>
                <a:endParaRPr lang="nl-NL" altLang="en-US" sz="1050" dirty="0">
                  <a:solidFill>
                    <a:schemeClr val="tx1"/>
                  </a:solidFill>
                  <a:latin typeface="+mn-lt"/>
                </a:endParaRPr>
              </a:p>
            </p:txBody>
          </p:sp>
          <p:pic>
            <p:nvPicPr>
              <p:cNvPr id="91" name="Picture 90"/>
              <p:cNvPicPr>
                <a:picLocks noChangeAspect="1"/>
              </p:cNvPicPr>
              <p:nvPr/>
            </p:nvPicPr>
            <p:blipFill>
              <a:blip r:embed="rId10"/>
              <a:stretch>
                <a:fillRect/>
              </a:stretch>
            </p:blipFill>
            <p:spPr>
              <a:xfrm>
                <a:off x="1568235" y="3238904"/>
                <a:ext cx="756174" cy="740420"/>
              </a:xfrm>
              <a:prstGeom prst="rect">
                <a:avLst/>
              </a:prstGeom>
            </p:spPr>
          </p:pic>
          <p:pic>
            <p:nvPicPr>
              <p:cNvPr id="92" name="Picture 91"/>
              <p:cNvPicPr>
                <a:picLocks noChangeAspect="1"/>
              </p:cNvPicPr>
              <p:nvPr/>
            </p:nvPicPr>
            <p:blipFill>
              <a:blip r:embed="rId11"/>
              <a:stretch>
                <a:fillRect/>
              </a:stretch>
            </p:blipFill>
            <p:spPr>
              <a:xfrm>
                <a:off x="2365904" y="3751102"/>
                <a:ext cx="672853" cy="792473"/>
              </a:xfrm>
              <a:prstGeom prst="rect">
                <a:avLst/>
              </a:prstGeom>
            </p:spPr>
          </p:pic>
          <p:pic>
            <p:nvPicPr>
              <p:cNvPr id="93" name="Picture 92"/>
              <p:cNvPicPr>
                <a:picLocks noChangeAspect="1"/>
              </p:cNvPicPr>
              <p:nvPr/>
            </p:nvPicPr>
            <p:blipFill>
              <a:blip r:embed="rId12"/>
              <a:stretch>
                <a:fillRect/>
              </a:stretch>
            </p:blipFill>
            <p:spPr>
              <a:xfrm>
                <a:off x="1544605" y="4214404"/>
                <a:ext cx="803435" cy="819189"/>
              </a:xfrm>
              <a:prstGeom prst="rect">
                <a:avLst/>
              </a:prstGeom>
            </p:spPr>
          </p:pic>
          <p:pic>
            <p:nvPicPr>
              <p:cNvPr id="94" name="Picture 93"/>
              <p:cNvPicPr>
                <a:picLocks noChangeAspect="1"/>
              </p:cNvPicPr>
              <p:nvPr/>
            </p:nvPicPr>
            <p:blipFill>
              <a:blip r:embed="rId13"/>
              <a:stretch>
                <a:fillRect/>
              </a:stretch>
            </p:blipFill>
            <p:spPr>
              <a:xfrm>
                <a:off x="2311052" y="2835796"/>
                <a:ext cx="740420" cy="740420"/>
              </a:xfrm>
              <a:prstGeom prst="rect">
                <a:avLst/>
              </a:prstGeom>
            </p:spPr>
          </p:pic>
        </p:grpSp>
        <p:pic>
          <p:nvPicPr>
            <p:cNvPr id="95" name="Picture 94"/>
            <p:cNvPicPr>
              <a:picLocks noChangeAspect="1"/>
            </p:cNvPicPr>
            <p:nvPr/>
          </p:nvPicPr>
          <p:blipFill>
            <a:blip r:embed="rId14"/>
            <a:stretch>
              <a:fillRect/>
            </a:stretch>
          </p:blipFill>
          <p:spPr>
            <a:xfrm>
              <a:off x="1448230" y="2087916"/>
              <a:ext cx="787681" cy="803435"/>
            </a:xfrm>
            <a:prstGeom prst="rect">
              <a:avLst/>
            </a:prstGeom>
          </p:spPr>
        </p:pic>
      </p:grpSp>
      <p:grpSp>
        <p:nvGrpSpPr>
          <p:cNvPr id="17" name="Group 16"/>
          <p:cNvGrpSpPr/>
          <p:nvPr/>
        </p:nvGrpSpPr>
        <p:grpSpPr>
          <a:xfrm>
            <a:off x="3925119" y="2216164"/>
            <a:ext cx="1047750" cy="864394"/>
            <a:chOff x="5233492" y="2954885"/>
            <a:chExt cx="1397000" cy="1152525"/>
          </a:xfrm>
        </p:grpSpPr>
        <p:grpSp>
          <p:nvGrpSpPr>
            <p:cNvPr id="14345" name="Group 30"/>
            <p:cNvGrpSpPr>
              <a:grpSpLocks/>
            </p:cNvGrpSpPr>
            <p:nvPr/>
          </p:nvGrpSpPr>
          <p:grpSpPr bwMode="auto">
            <a:xfrm flipH="1">
              <a:off x="5233492" y="2954885"/>
              <a:ext cx="1397000" cy="1152525"/>
              <a:chOff x="3152" y="2024"/>
              <a:chExt cx="953" cy="726"/>
            </a:xfrm>
          </p:grpSpPr>
          <p:sp>
            <p:nvSpPr>
              <p:cNvPr id="14349" name="Line 31"/>
              <p:cNvSpPr>
                <a:spLocks noChangeShapeType="1"/>
              </p:cNvSpPr>
              <p:nvPr/>
            </p:nvSpPr>
            <p:spPr bwMode="auto">
              <a:xfrm>
                <a:off x="3152" y="2387"/>
                <a:ext cx="953"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0" name="Line 32"/>
              <p:cNvSpPr>
                <a:spLocks noChangeShapeType="1"/>
              </p:cNvSpPr>
              <p:nvPr/>
            </p:nvSpPr>
            <p:spPr bwMode="auto">
              <a:xfrm flipV="1">
                <a:off x="3152" y="2024"/>
                <a:ext cx="953" cy="363"/>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1" name="Line 33"/>
              <p:cNvSpPr>
                <a:spLocks noChangeShapeType="1"/>
              </p:cNvSpPr>
              <p:nvPr/>
            </p:nvSpPr>
            <p:spPr bwMode="auto">
              <a:xfrm flipV="1">
                <a:off x="3152" y="2205"/>
                <a:ext cx="953" cy="182"/>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2" name="Line 34"/>
              <p:cNvSpPr>
                <a:spLocks noChangeShapeType="1"/>
              </p:cNvSpPr>
              <p:nvPr/>
            </p:nvSpPr>
            <p:spPr bwMode="auto">
              <a:xfrm>
                <a:off x="3152" y="2387"/>
                <a:ext cx="953" cy="181"/>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3" name="Line 35"/>
              <p:cNvSpPr>
                <a:spLocks noChangeShapeType="1"/>
              </p:cNvSpPr>
              <p:nvPr/>
            </p:nvSpPr>
            <p:spPr bwMode="auto">
              <a:xfrm>
                <a:off x="3152" y="2387"/>
                <a:ext cx="953" cy="363"/>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97" name="Picture 96"/>
            <p:cNvPicPr>
              <a:picLocks noChangeAspect="1"/>
            </p:cNvPicPr>
            <p:nvPr/>
          </p:nvPicPr>
          <p:blipFill rotWithShape="1">
            <a:blip r:embed="rId15"/>
            <a:srcRect l="18626" t="17980" r="15523" b="16338"/>
            <a:stretch/>
          </p:blipFill>
          <p:spPr>
            <a:xfrm>
              <a:off x="5439768" y="3186754"/>
              <a:ext cx="704217" cy="713735"/>
            </a:xfrm>
            <a:prstGeom prst="rect">
              <a:avLst/>
            </a:prstGeom>
            <a:noFill/>
            <a:effectLst>
              <a:glow rad="127000">
                <a:schemeClr val="bg1"/>
              </a:glow>
            </a:effectLst>
          </p:spPr>
        </p:pic>
      </p:grpSp>
    </p:spTree>
    <p:custDataLst>
      <p:tags r:id="rId1"/>
    </p:custDataLst>
    <p:extLst>
      <p:ext uri="{BB962C8B-B14F-4D97-AF65-F5344CB8AC3E}">
        <p14:creationId xmlns:p14="http://schemas.microsoft.com/office/powerpoint/2010/main" val="161711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5041126" y="581213"/>
            <a:ext cx="1932291" cy="915054"/>
            <a:chOff x="6329700" y="806795"/>
            <a:chExt cx="2576388" cy="1220072"/>
          </a:xfrm>
        </p:grpSpPr>
        <p:pic>
          <p:nvPicPr>
            <p:cNvPr id="36" name="Picture 35"/>
            <p:cNvPicPr>
              <a:picLocks noChangeAspect="1"/>
            </p:cNvPicPr>
            <p:nvPr/>
          </p:nvPicPr>
          <p:blipFill>
            <a:blip r:embed="rId4"/>
            <a:stretch>
              <a:fillRect/>
            </a:stretch>
          </p:blipFill>
          <p:spPr>
            <a:xfrm>
              <a:off x="6329700" y="806795"/>
              <a:ext cx="1220072" cy="1220072"/>
            </a:xfrm>
            <a:prstGeom prst="rect">
              <a:avLst/>
            </a:prstGeom>
          </p:spPr>
        </p:pic>
        <p:pic>
          <p:nvPicPr>
            <p:cNvPr id="33" name="Picture 32"/>
            <p:cNvPicPr>
              <a:picLocks noChangeAspect="1"/>
            </p:cNvPicPr>
            <p:nvPr/>
          </p:nvPicPr>
          <p:blipFill>
            <a:blip r:embed="rId5"/>
            <a:stretch>
              <a:fillRect/>
            </a:stretch>
          </p:blipFill>
          <p:spPr>
            <a:xfrm>
              <a:off x="7950563" y="968941"/>
              <a:ext cx="457857" cy="467810"/>
            </a:xfrm>
            <a:prstGeom prst="rect">
              <a:avLst/>
            </a:prstGeom>
            <a:effectLst>
              <a:glow>
                <a:schemeClr val="bg1"/>
              </a:glow>
            </a:effectLst>
          </p:spPr>
        </p:pic>
        <p:pic>
          <p:nvPicPr>
            <p:cNvPr id="34" name="Picture 33"/>
            <p:cNvPicPr>
              <a:picLocks noChangeAspect="1"/>
            </p:cNvPicPr>
            <p:nvPr/>
          </p:nvPicPr>
          <p:blipFill>
            <a:blip r:embed="rId6"/>
            <a:stretch>
              <a:fillRect/>
            </a:stretch>
          </p:blipFill>
          <p:spPr>
            <a:xfrm>
              <a:off x="7499513" y="963454"/>
              <a:ext cx="477762" cy="437949"/>
            </a:xfrm>
            <a:prstGeom prst="rect">
              <a:avLst/>
            </a:prstGeom>
            <a:effectLst>
              <a:glow>
                <a:schemeClr val="bg1"/>
              </a:glow>
            </a:effectLst>
          </p:spPr>
        </p:pic>
        <p:pic>
          <p:nvPicPr>
            <p:cNvPr id="35" name="Picture 34"/>
            <p:cNvPicPr>
              <a:picLocks noChangeAspect="1"/>
            </p:cNvPicPr>
            <p:nvPr/>
          </p:nvPicPr>
          <p:blipFill>
            <a:blip r:embed="rId7"/>
            <a:stretch>
              <a:fillRect/>
            </a:stretch>
          </p:blipFill>
          <p:spPr>
            <a:xfrm>
              <a:off x="8428325" y="928616"/>
              <a:ext cx="477763" cy="507623"/>
            </a:xfrm>
            <a:prstGeom prst="rect">
              <a:avLst/>
            </a:prstGeom>
            <a:effectLst>
              <a:glow>
                <a:schemeClr val="bg1"/>
              </a:glow>
            </a:effectLst>
          </p:spPr>
        </p:pic>
      </p:grpSp>
      <p:grpSp>
        <p:nvGrpSpPr>
          <p:cNvPr id="38" name="Group 37"/>
          <p:cNvGrpSpPr/>
          <p:nvPr/>
        </p:nvGrpSpPr>
        <p:grpSpPr>
          <a:xfrm>
            <a:off x="2446211" y="1339661"/>
            <a:ext cx="3578683" cy="2699756"/>
            <a:chOff x="3261614" y="1786214"/>
            <a:chExt cx="4771577" cy="3599675"/>
          </a:xfrm>
          <a:solidFill>
            <a:schemeClr val="tx2">
              <a:lumMod val="40000"/>
              <a:lumOff val="60000"/>
            </a:schemeClr>
          </a:solidFill>
        </p:grpSpPr>
        <p:grpSp>
          <p:nvGrpSpPr>
            <p:cNvPr id="14359" name="Group 14358"/>
            <p:cNvGrpSpPr/>
            <p:nvPr/>
          </p:nvGrpSpPr>
          <p:grpSpPr>
            <a:xfrm>
              <a:off x="3261614" y="1786214"/>
              <a:ext cx="4771577" cy="3599675"/>
              <a:chOff x="3394964" y="1786214"/>
              <a:chExt cx="4771577" cy="3599675"/>
            </a:xfrm>
            <a:grpFill/>
          </p:grpSpPr>
          <p:sp>
            <p:nvSpPr>
              <p:cNvPr id="112" name="Rectangle 52"/>
              <p:cNvSpPr>
                <a:spLocks noChangeArrowheads="1"/>
              </p:cNvSpPr>
              <p:nvPr/>
            </p:nvSpPr>
            <p:spPr bwMode="auto">
              <a:xfrm>
                <a:off x="3394964" y="1786214"/>
                <a:ext cx="4771577" cy="3599675"/>
              </a:xfrm>
              <a:prstGeom prst="rect">
                <a:avLst/>
              </a:prstGeom>
              <a:grpFill/>
              <a:ln w="31750">
                <a:solidFill>
                  <a:schemeClr val="tx1"/>
                </a:solidFill>
                <a:miter lim="800000"/>
                <a:headEnd/>
                <a:tailEnd/>
              </a:ln>
            </p:spPr>
            <p:txBody>
              <a:bodyPr wrap="none"/>
              <a:lstStyle>
                <a:lvl1pPr eaLnBrk="0" hangingPunct="0">
                  <a:spcBef>
                    <a:spcPct val="20000"/>
                  </a:spcBef>
                  <a:defRPr>
                    <a:solidFill>
                      <a:schemeClr val="tx1"/>
                    </a:solidFill>
                    <a:latin typeface="Verdana" pitchFamily="34" charset="0"/>
                  </a:defRPr>
                </a:lvl1pPr>
                <a:lvl2pPr marL="742950" indent="-285750" eaLnBrk="0" hangingPunct="0">
                  <a:spcBef>
                    <a:spcPct val="20000"/>
                  </a:spcBef>
                  <a:buChar char="•"/>
                  <a:defRPr>
                    <a:solidFill>
                      <a:schemeClr val="tx1"/>
                    </a:solidFill>
                    <a:latin typeface="Verdana" pitchFamily="34" charset="0"/>
                  </a:defRPr>
                </a:lvl2pPr>
                <a:lvl3pPr marL="1143000" indent="-228600" eaLnBrk="0" hangingPunct="0">
                  <a:spcBef>
                    <a:spcPct val="20000"/>
                  </a:spcBef>
                  <a:buChar char="–"/>
                  <a:defRPr>
                    <a:solidFill>
                      <a:schemeClr val="tx1"/>
                    </a:solidFill>
                    <a:latin typeface="Verdana" pitchFamily="34" charset="0"/>
                  </a:defRPr>
                </a:lvl3pPr>
                <a:lvl4pPr marL="1600200" indent="-228600" eaLnBrk="0" hangingPunct="0">
                  <a:spcBef>
                    <a:spcPct val="20000"/>
                  </a:spcBef>
                  <a:buChar char="&gt;"/>
                  <a:defRPr>
                    <a:solidFill>
                      <a:schemeClr val="tx1"/>
                    </a:solidFill>
                    <a:latin typeface="Verdana" pitchFamily="34" charset="0"/>
                  </a:defRPr>
                </a:lvl4pPr>
                <a:lvl5pPr marL="2057400" indent="-228600" eaLnBrk="0" hangingPunct="0">
                  <a:spcBef>
                    <a:spcPct val="20000"/>
                  </a:spcBef>
                  <a:buChar char="–"/>
                  <a:defRPr>
                    <a:solidFill>
                      <a:schemeClr val="tx1"/>
                    </a:solidFill>
                    <a:latin typeface="Verdana" pitchFamily="34" charset="0"/>
                  </a:defRPr>
                </a:lvl5pPr>
                <a:lvl6pPr marL="2514600" indent="-228600" eaLnBrk="0" fontAlgn="base" hangingPunct="0">
                  <a:spcBef>
                    <a:spcPct val="20000"/>
                  </a:spcBef>
                  <a:spcAft>
                    <a:spcPct val="0"/>
                  </a:spcAft>
                  <a:buChar char="–"/>
                  <a:defRPr>
                    <a:solidFill>
                      <a:schemeClr val="tx1"/>
                    </a:solidFill>
                    <a:latin typeface="Verdana" pitchFamily="34" charset="0"/>
                  </a:defRPr>
                </a:lvl6pPr>
                <a:lvl7pPr marL="2971800" indent="-228600" eaLnBrk="0" fontAlgn="base" hangingPunct="0">
                  <a:spcBef>
                    <a:spcPct val="20000"/>
                  </a:spcBef>
                  <a:spcAft>
                    <a:spcPct val="0"/>
                  </a:spcAft>
                  <a:buChar char="–"/>
                  <a:defRPr>
                    <a:solidFill>
                      <a:schemeClr val="tx1"/>
                    </a:solidFill>
                    <a:latin typeface="Verdana" pitchFamily="34" charset="0"/>
                  </a:defRPr>
                </a:lvl7pPr>
                <a:lvl8pPr marL="3429000" indent="-228600" eaLnBrk="0" fontAlgn="base" hangingPunct="0">
                  <a:spcBef>
                    <a:spcPct val="20000"/>
                  </a:spcBef>
                  <a:spcAft>
                    <a:spcPct val="0"/>
                  </a:spcAft>
                  <a:buChar char="–"/>
                  <a:defRPr>
                    <a:solidFill>
                      <a:schemeClr val="tx1"/>
                    </a:solidFill>
                    <a:latin typeface="Verdana" pitchFamily="34" charset="0"/>
                  </a:defRPr>
                </a:lvl8pPr>
                <a:lvl9pPr marL="3886200" indent="-228600" eaLnBrk="0" fontAlgn="base" hangingPunct="0">
                  <a:spcBef>
                    <a:spcPct val="20000"/>
                  </a:spcBef>
                  <a:spcAft>
                    <a:spcPct val="0"/>
                  </a:spcAft>
                  <a:buChar char="–"/>
                  <a:defRPr>
                    <a:solidFill>
                      <a:schemeClr val="tx1"/>
                    </a:solidFill>
                    <a:latin typeface="Verdana" pitchFamily="34" charset="0"/>
                  </a:defRPr>
                </a:lvl9pPr>
              </a:lstStyle>
              <a:p>
                <a:pPr algn="ctr" eaLnBrk="1" hangingPunct="1">
                  <a:spcBef>
                    <a:spcPct val="0"/>
                  </a:spcBef>
                </a:pPr>
                <a:endParaRPr lang="nl-NL" altLang="en-US" sz="1200" dirty="0">
                  <a:ea typeface="Verdana" panose="020B0604030504040204" pitchFamily="34" charset="0"/>
                  <a:cs typeface="Verdana" panose="020B0604030504040204" pitchFamily="34" charset="0"/>
                </a:endParaRPr>
              </a:p>
            </p:txBody>
          </p:sp>
          <p:sp>
            <p:nvSpPr>
              <p:cNvPr id="143" name="Rectangle 142"/>
              <p:cNvSpPr/>
              <p:nvPr/>
            </p:nvSpPr>
            <p:spPr>
              <a:xfrm>
                <a:off x="3464171" y="2049654"/>
                <a:ext cx="1599003" cy="3271695"/>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p:cNvCxnSpPr/>
              <p:nvPr/>
            </p:nvCxnSpPr>
            <p:spPr>
              <a:xfrm flipH="1">
                <a:off x="3658996" y="1981826"/>
                <a:ext cx="1191561" cy="0"/>
              </a:xfrm>
              <a:prstGeom prst="line">
                <a:avLst/>
              </a:prstGeom>
              <a:grpFill/>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3820171" y="1897400"/>
                <a:ext cx="889040" cy="0"/>
              </a:xfrm>
              <a:prstGeom prst="line">
                <a:avLst/>
              </a:prstGeom>
              <a:grpFill/>
              <a:ln w="2222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5" name="Picture 154">
              <a:extLst>
                <a:ext uri="{FF2B5EF4-FFF2-40B4-BE49-F238E27FC236}">
                  <a16:creationId xmlns:a16="http://schemas.microsoft.com/office/drawing/2014/main" id="{5F2CE926-611B-4CA6-9160-8B6483C54715}"/>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1790" t="6877" r="13641" b="34395"/>
            <a:stretch/>
          </p:blipFill>
          <p:spPr>
            <a:xfrm>
              <a:off x="5115880" y="1952625"/>
              <a:ext cx="1145220" cy="904876"/>
            </a:xfrm>
            <a:prstGeom prst="rect">
              <a:avLst/>
            </a:prstGeom>
            <a:grpFill/>
          </p:spPr>
        </p:pic>
      </p:grpSp>
      <p:sp>
        <p:nvSpPr>
          <p:cNvPr id="19" name="Oval 18"/>
          <p:cNvSpPr/>
          <p:nvPr/>
        </p:nvSpPr>
        <p:spPr>
          <a:xfrm>
            <a:off x="7790419" y="1686005"/>
            <a:ext cx="1195541" cy="2165682"/>
          </a:xfrm>
          <a:prstGeom prst="ellipse">
            <a:avLst/>
          </a:prstGeom>
          <a:noFill/>
          <a:ln w="539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8"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en-US" dirty="0"/>
              <a:t>Digital Forensics as a Service</a:t>
            </a:r>
            <a:endParaRPr lang="en-US" altLang="en-US" dirty="0"/>
          </a:p>
        </p:txBody>
      </p:sp>
      <p:sp>
        <p:nvSpPr>
          <p:cNvPr id="7" name="Date Placeholder 6"/>
          <p:cNvSpPr>
            <a:spLocks noGrp="1"/>
          </p:cNvSpPr>
          <p:nvPr>
            <p:ph type="dt" sz="half" idx="4294967295"/>
          </p:nvPr>
        </p:nvSpPr>
        <p:spPr>
          <a:xfrm>
            <a:off x="0" y="0"/>
            <a:ext cx="0" cy="0"/>
          </a:xfrm>
        </p:spPr>
        <p:txBody>
          <a:bodyPr/>
          <a:lstStyle/>
          <a:p>
            <a:endParaRPr lang="nl-NL" dirty="0"/>
          </a:p>
        </p:txBody>
      </p:sp>
      <p:grpSp>
        <p:nvGrpSpPr>
          <p:cNvPr id="10" name="Group 9"/>
          <p:cNvGrpSpPr/>
          <p:nvPr/>
        </p:nvGrpSpPr>
        <p:grpSpPr>
          <a:xfrm>
            <a:off x="7969576" y="1211157"/>
            <a:ext cx="930596" cy="3345738"/>
            <a:chOff x="9033809" y="1863210"/>
            <a:chExt cx="1240794" cy="4460984"/>
          </a:xfrm>
        </p:grpSpPr>
        <p:pic>
          <p:nvPicPr>
            <p:cNvPr id="56" name="Picture 55"/>
            <p:cNvPicPr>
              <a:picLocks noChangeAspect="1"/>
            </p:cNvPicPr>
            <p:nvPr/>
          </p:nvPicPr>
          <p:blipFill>
            <a:blip r:embed="rId9"/>
            <a:stretch>
              <a:fillRect/>
            </a:stretch>
          </p:blipFill>
          <p:spPr>
            <a:xfrm>
              <a:off x="9124261" y="1863210"/>
              <a:ext cx="1006688" cy="1072342"/>
            </a:xfrm>
            <a:prstGeom prst="rect">
              <a:avLst/>
            </a:prstGeom>
            <a:effectLst>
              <a:glow rad="317500">
                <a:schemeClr val="bg1"/>
              </a:glow>
            </a:effectLst>
          </p:spPr>
        </p:pic>
        <p:pic>
          <p:nvPicPr>
            <p:cNvPr id="54" name="Picture 53"/>
            <p:cNvPicPr>
              <a:picLocks noChangeAspect="1"/>
            </p:cNvPicPr>
            <p:nvPr/>
          </p:nvPicPr>
          <p:blipFill>
            <a:blip r:embed="rId10"/>
            <a:stretch>
              <a:fillRect/>
            </a:stretch>
          </p:blipFill>
          <p:spPr>
            <a:xfrm>
              <a:off x="9049069" y="4791681"/>
              <a:ext cx="1225534" cy="1116112"/>
            </a:xfrm>
            <a:prstGeom prst="rect">
              <a:avLst/>
            </a:prstGeom>
            <a:effectLst>
              <a:glow rad="254000">
                <a:schemeClr val="bg1"/>
              </a:glow>
            </a:effectLst>
          </p:spPr>
        </p:pic>
        <p:grpSp>
          <p:nvGrpSpPr>
            <p:cNvPr id="4" name="Group 3"/>
            <p:cNvGrpSpPr>
              <a:grpSpLocks/>
            </p:cNvGrpSpPr>
            <p:nvPr/>
          </p:nvGrpSpPr>
          <p:grpSpPr bwMode="auto">
            <a:xfrm>
              <a:off x="9033809" y="2861854"/>
              <a:ext cx="1109662" cy="3462340"/>
              <a:chOff x="4823" y="2129"/>
              <a:chExt cx="699" cy="2181"/>
            </a:xfrm>
          </p:grpSpPr>
          <p:sp>
            <p:nvSpPr>
              <p:cNvPr id="14375" name="Text Box 22"/>
              <p:cNvSpPr txBox="1">
                <a:spLocks noChangeArrowheads="1"/>
              </p:cNvSpPr>
              <p:nvPr/>
            </p:nvSpPr>
            <p:spPr bwMode="auto">
              <a:xfrm>
                <a:off x="4880" y="2129"/>
                <a:ext cx="48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r>
                  <a:rPr lang="nl-NL" altLang="en-US" sz="1050" dirty="0" err="1">
                    <a:solidFill>
                      <a:schemeClr val="tx1"/>
                    </a:solidFill>
                    <a:latin typeface="+mn-lt"/>
                  </a:rPr>
                  <a:t>analyst</a:t>
                </a:r>
                <a:endParaRPr lang="nl-NL" altLang="en-US" sz="1050" dirty="0">
                  <a:solidFill>
                    <a:schemeClr val="tx1"/>
                  </a:solidFill>
                  <a:latin typeface="+mn-lt"/>
                </a:endParaRPr>
              </a:p>
            </p:txBody>
          </p:sp>
          <p:sp>
            <p:nvSpPr>
              <p:cNvPr id="14373" name="Text Box 19"/>
              <p:cNvSpPr txBox="1">
                <a:spLocks noChangeArrowheads="1"/>
              </p:cNvSpPr>
              <p:nvPr/>
            </p:nvSpPr>
            <p:spPr bwMode="auto">
              <a:xfrm>
                <a:off x="4823" y="3961"/>
                <a:ext cx="69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a:r>
                  <a:rPr lang="nl-NL" altLang="en-US" sz="1050" dirty="0">
                    <a:solidFill>
                      <a:schemeClr val="tx1"/>
                    </a:solidFill>
                    <a:latin typeface="+mn-lt"/>
                  </a:rPr>
                  <a:t>case</a:t>
                </a:r>
              </a:p>
              <a:p>
                <a:pPr algn="ctr"/>
                <a:r>
                  <a:rPr lang="nl-NL" altLang="en-US" sz="1050" dirty="0">
                    <a:solidFill>
                      <a:schemeClr val="tx1"/>
                    </a:solidFill>
                    <a:latin typeface="+mn-lt"/>
                  </a:rPr>
                  <a:t>investigator</a:t>
                </a:r>
              </a:p>
            </p:txBody>
          </p:sp>
        </p:grpSp>
      </p:grpSp>
      <p:grpSp>
        <p:nvGrpSpPr>
          <p:cNvPr id="20" name="Group 19"/>
          <p:cNvGrpSpPr/>
          <p:nvPr/>
        </p:nvGrpSpPr>
        <p:grpSpPr>
          <a:xfrm>
            <a:off x="1554565" y="1606573"/>
            <a:ext cx="2203922" cy="2848342"/>
            <a:chOff x="2206104" y="2142097"/>
            <a:chExt cx="2938562" cy="3797789"/>
          </a:xfrm>
        </p:grpSpPr>
        <p:grpSp>
          <p:nvGrpSpPr>
            <p:cNvPr id="53" name="Group 52"/>
            <p:cNvGrpSpPr/>
            <p:nvPr/>
          </p:nvGrpSpPr>
          <p:grpSpPr>
            <a:xfrm>
              <a:off x="2206104" y="2984030"/>
              <a:ext cx="1116112" cy="1638705"/>
              <a:chOff x="6148485" y="3028097"/>
              <a:chExt cx="1116112" cy="1638705"/>
            </a:xfrm>
          </p:grpSpPr>
          <p:sp>
            <p:nvSpPr>
              <p:cNvPr id="57" name="Text Box 38"/>
              <p:cNvSpPr txBox="1">
                <a:spLocks noChangeArrowheads="1"/>
              </p:cNvSpPr>
              <p:nvPr/>
            </p:nvSpPr>
            <p:spPr bwMode="auto">
              <a:xfrm>
                <a:off x="6313910" y="4112805"/>
                <a:ext cx="718573"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a:r>
                  <a:rPr lang="nl-NL" altLang="en-US" sz="1050" dirty="0">
                    <a:solidFill>
                      <a:schemeClr val="tx1"/>
                    </a:solidFill>
                    <a:latin typeface="+mn-lt"/>
                  </a:rPr>
                  <a:t>digital</a:t>
                </a:r>
              </a:p>
              <a:p>
                <a:pPr algn="ctr"/>
                <a:r>
                  <a:rPr lang="nl-NL" altLang="en-US" sz="1050" dirty="0">
                    <a:solidFill>
                      <a:schemeClr val="tx1"/>
                    </a:solidFill>
                    <a:latin typeface="+mn-lt"/>
                  </a:rPr>
                  <a:t>expert</a:t>
                </a:r>
              </a:p>
            </p:txBody>
          </p:sp>
          <p:pic>
            <p:nvPicPr>
              <p:cNvPr id="58" name="Picture 57"/>
              <p:cNvPicPr>
                <a:picLocks noChangeAspect="1"/>
              </p:cNvPicPr>
              <p:nvPr/>
            </p:nvPicPr>
            <p:blipFill>
              <a:blip r:embed="rId11"/>
              <a:stretch>
                <a:fillRect/>
              </a:stretch>
            </p:blipFill>
            <p:spPr>
              <a:xfrm>
                <a:off x="6148485" y="3028097"/>
                <a:ext cx="1116112" cy="1269302"/>
              </a:xfrm>
              <a:prstGeom prst="rect">
                <a:avLst/>
              </a:prstGeom>
            </p:spPr>
          </p:pic>
        </p:grpSp>
        <p:grpSp>
          <p:nvGrpSpPr>
            <p:cNvPr id="2" name="Group 1"/>
            <p:cNvGrpSpPr/>
            <p:nvPr/>
          </p:nvGrpSpPr>
          <p:grpSpPr>
            <a:xfrm>
              <a:off x="3322216" y="2142097"/>
              <a:ext cx="1822450" cy="3797789"/>
              <a:chOff x="3322216" y="1927304"/>
              <a:chExt cx="1822450" cy="3797789"/>
            </a:xfrm>
          </p:grpSpPr>
          <p:sp>
            <p:nvSpPr>
              <p:cNvPr id="60" name="Text Box 11"/>
              <p:cNvSpPr txBox="1">
                <a:spLocks noChangeArrowheads="1"/>
              </p:cNvSpPr>
              <p:nvPr/>
            </p:nvSpPr>
            <p:spPr bwMode="auto">
              <a:xfrm>
                <a:off x="3322216" y="5171096"/>
                <a:ext cx="1822450"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a:r>
                  <a:rPr lang="en-US" altLang="en-US" sz="1050" dirty="0">
                    <a:solidFill>
                      <a:schemeClr val="tx1"/>
                    </a:solidFill>
                    <a:latin typeface="+mn-lt"/>
                  </a:rPr>
                  <a:t>data under investigation</a:t>
                </a:r>
              </a:p>
            </p:txBody>
          </p:sp>
          <p:pic>
            <p:nvPicPr>
              <p:cNvPr id="61" name="Picture 60"/>
              <p:cNvPicPr>
                <a:picLocks noChangeAspect="1"/>
              </p:cNvPicPr>
              <p:nvPr/>
            </p:nvPicPr>
            <p:blipFill>
              <a:blip r:embed="rId12"/>
              <a:stretch>
                <a:fillRect/>
              </a:stretch>
            </p:blipFill>
            <p:spPr>
              <a:xfrm>
                <a:off x="3394965" y="2901909"/>
                <a:ext cx="838476" cy="760839"/>
              </a:xfrm>
              <a:prstGeom prst="rect">
                <a:avLst/>
              </a:prstGeom>
            </p:spPr>
          </p:pic>
          <p:grpSp>
            <p:nvGrpSpPr>
              <p:cNvPr id="64" name="Group 63"/>
              <p:cNvGrpSpPr/>
              <p:nvPr/>
            </p:nvGrpSpPr>
            <p:grpSpPr>
              <a:xfrm>
                <a:off x="3510178" y="1927304"/>
                <a:ext cx="723851" cy="939705"/>
                <a:chOff x="-338664" y="2959067"/>
                <a:chExt cx="1014880" cy="1265542"/>
              </a:xfrm>
            </p:grpSpPr>
            <p:pic>
              <p:nvPicPr>
                <p:cNvPr id="87" name="Picture 86"/>
                <p:cNvPicPr>
                  <a:picLocks noChangeAspect="1"/>
                </p:cNvPicPr>
                <p:nvPr/>
              </p:nvPicPr>
              <p:blipFill>
                <a:blip r:embed="rId13"/>
                <a:stretch>
                  <a:fillRect/>
                </a:stretch>
              </p:blipFill>
              <p:spPr>
                <a:xfrm>
                  <a:off x="-338664" y="2959067"/>
                  <a:ext cx="987123" cy="1265542"/>
                </a:xfrm>
                <a:prstGeom prst="rect">
                  <a:avLst/>
                </a:prstGeom>
              </p:spPr>
            </p:pic>
            <p:sp>
              <p:nvSpPr>
                <p:cNvPr id="88" name="TextBox 87"/>
                <p:cNvSpPr txBox="1"/>
                <p:nvPr/>
              </p:nvSpPr>
              <p:spPr>
                <a:xfrm>
                  <a:off x="-298300" y="3281980"/>
                  <a:ext cx="974516" cy="911891"/>
                </a:xfrm>
                <a:prstGeom prst="rect">
                  <a:avLst/>
                </a:prstGeom>
                <a:noFill/>
              </p:spPr>
              <p:txBody>
                <a:bodyPr wrap="none" rtlCol="0">
                  <a:spAutoFit/>
                </a:bodyPr>
                <a:lstStyle/>
                <a:p>
                  <a:pPr algn="l"/>
                  <a:r>
                    <a:rPr lang="en-US" sz="675" dirty="0"/>
                    <a:t>1010110</a:t>
                  </a:r>
                </a:p>
                <a:p>
                  <a:pPr algn="l"/>
                  <a:r>
                    <a:rPr lang="en-US" sz="675" dirty="0"/>
                    <a:t>0110101</a:t>
                  </a:r>
                </a:p>
                <a:p>
                  <a:pPr algn="l"/>
                  <a:r>
                    <a:rPr lang="en-US" sz="675" dirty="0"/>
                    <a:t>1001011</a:t>
                  </a:r>
                </a:p>
                <a:p>
                  <a:pPr algn="l"/>
                  <a:r>
                    <a:rPr lang="en-US" sz="675" dirty="0"/>
                    <a:t>0101100</a:t>
                  </a:r>
                </a:p>
              </p:txBody>
            </p:sp>
          </p:grpSp>
          <p:grpSp>
            <p:nvGrpSpPr>
              <p:cNvPr id="79" name="Group 78"/>
              <p:cNvGrpSpPr/>
              <p:nvPr/>
            </p:nvGrpSpPr>
            <p:grpSpPr>
              <a:xfrm>
                <a:off x="3477762" y="3637558"/>
                <a:ext cx="718693" cy="939705"/>
                <a:chOff x="-184892" y="2753346"/>
                <a:chExt cx="1007647" cy="1265542"/>
              </a:xfrm>
            </p:grpSpPr>
            <p:pic>
              <p:nvPicPr>
                <p:cNvPr id="83" name="Picture 82"/>
                <p:cNvPicPr>
                  <a:picLocks noChangeAspect="1"/>
                </p:cNvPicPr>
                <p:nvPr/>
              </p:nvPicPr>
              <p:blipFill>
                <a:blip r:embed="rId13"/>
                <a:stretch>
                  <a:fillRect/>
                </a:stretch>
              </p:blipFill>
              <p:spPr>
                <a:xfrm>
                  <a:off x="-184892" y="2753346"/>
                  <a:ext cx="987123" cy="1265542"/>
                </a:xfrm>
                <a:prstGeom prst="rect">
                  <a:avLst/>
                </a:prstGeom>
              </p:spPr>
            </p:pic>
            <p:sp>
              <p:nvSpPr>
                <p:cNvPr id="84" name="TextBox 83"/>
                <p:cNvSpPr txBox="1"/>
                <p:nvPr/>
              </p:nvSpPr>
              <p:spPr>
                <a:xfrm>
                  <a:off x="-151761" y="3083638"/>
                  <a:ext cx="974516" cy="911891"/>
                </a:xfrm>
                <a:prstGeom prst="rect">
                  <a:avLst/>
                </a:prstGeom>
                <a:noFill/>
              </p:spPr>
              <p:txBody>
                <a:bodyPr wrap="none" rtlCol="0">
                  <a:spAutoFit/>
                </a:bodyPr>
                <a:lstStyle/>
                <a:p>
                  <a:pPr algn="l"/>
                  <a:r>
                    <a:rPr lang="en-US" sz="675" dirty="0"/>
                    <a:t>1111110</a:t>
                  </a:r>
                </a:p>
                <a:p>
                  <a:pPr algn="l"/>
                  <a:r>
                    <a:rPr lang="en-US" sz="675" dirty="0"/>
                    <a:t>0000101</a:t>
                  </a:r>
                </a:p>
                <a:p>
                  <a:pPr algn="l"/>
                  <a:r>
                    <a:rPr lang="en-US" sz="675" dirty="0"/>
                    <a:t>0111011</a:t>
                  </a:r>
                </a:p>
                <a:p>
                  <a:pPr algn="l"/>
                  <a:r>
                    <a:rPr lang="en-US" sz="675" dirty="0"/>
                    <a:t>1101100</a:t>
                  </a:r>
                </a:p>
              </p:txBody>
            </p:sp>
          </p:grpSp>
          <p:grpSp>
            <p:nvGrpSpPr>
              <p:cNvPr id="80" name="Group 79"/>
              <p:cNvGrpSpPr/>
              <p:nvPr/>
            </p:nvGrpSpPr>
            <p:grpSpPr>
              <a:xfrm>
                <a:off x="4215873" y="4153915"/>
                <a:ext cx="724993" cy="939705"/>
                <a:chOff x="-339274" y="2926981"/>
                <a:chExt cx="1016480" cy="1265542"/>
              </a:xfrm>
            </p:grpSpPr>
            <p:pic>
              <p:nvPicPr>
                <p:cNvPr id="81" name="Picture 80"/>
                <p:cNvPicPr>
                  <a:picLocks noChangeAspect="1"/>
                </p:cNvPicPr>
                <p:nvPr/>
              </p:nvPicPr>
              <p:blipFill>
                <a:blip r:embed="rId13"/>
                <a:stretch>
                  <a:fillRect/>
                </a:stretch>
              </p:blipFill>
              <p:spPr>
                <a:xfrm>
                  <a:off x="-339274" y="2926981"/>
                  <a:ext cx="987123" cy="1265542"/>
                </a:xfrm>
                <a:prstGeom prst="rect">
                  <a:avLst/>
                </a:prstGeom>
              </p:spPr>
            </p:pic>
            <p:sp>
              <p:nvSpPr>
                <p:cNvPr id="82" name="TextBox 81"/>
                <p:cNvSpPr txBox="1"/>
                <p:nvPr/>
              </p:nvSpPr>
              <p:spPr>
                <a:xfrm>
                  <a:off x="-297310" y="3252877"/>
                  <a:ext cx="974516" cy="911891"/>
                </a:xfrm>
                <a:prstGeom prst="rect">
                  <a:avLst/>
                </a:prstGeom>
                <a:noFill/>
              </p:spPr>
              <p:txBody>
                <a:bodyPr wrap="none" rtlCol="0">
                  <a:spAutoFit/>
                </a:bodyPr>
                <a:lstStyle/>
                <a:p>
                  <a:pPr algn="l"/>
                  <a:r>
                    <a:rPr lang="en-US" sz="675" dirty="0"/>
                    <a:t>1101110</a:t>
                  </a:r>
                </a:p>
                <a:p>
                  <a:pPr algn="l"/>
                  <a:r>
                    <a:rPr lang="en-US" sz="675" dirty="0"/>
                    <a:t>0100001</a:t>
                  </a:r>
                </a:p>
                <a:p>
                  <a:pPr algn="l"/>
                  <a:r>
                    <a:rPr lang="en-US" sz="675" dirty="0"/>
                    <a:t>1001111</a:t>
                  </a:r>
                </a:p>
                <a:p>
                  <a:pPr algn="l"/>
                  <a:r>
                    <a:rPr lang="en-US" sz="675" dirty="0"/>
                    <a:t>0110110</a:t>
                  </a:r>
                </a:p>
              </p:txBody>
            </p:sp>
          </p:grpSp>
          <p:pic>
            <p:nvPicPr>
              <p:cNvPr id="89" name="Picture 88"/>
              <p:cNvPicPr>
                <a:picLocks noChangeAspect="1"/>
              </p:cNvPicPr>
              <p:nvPr/>
            </p:nvPicPr>
            <p:blipFill>
              <a:blip r:embed="rId12"/>
              <a:stretch>
                <a:fillRect/>
              </a:stretch>
            </p:blipFill>
            <p:spPr>
              <a:xfrm>
                <a:off x="4257071" y="2373400"/>
                <a:ext cx="838476" cy="760839"/>
              </a:xfrm>
              <a:prstGeom prst="rect">
                <a:avLst/>
              </a:prstGeom>
            </p:spPr>
          </p:pic>
          <p:pic>
            <p:nvPicPr>
              <p:cNvPr id="90" name="Picture 89"/>
              <p:cNvPicPr>
                <a:picLocks noChangeAspect="1"/>
              </p:cNvPicPr>
              <p:nvPr/>
            </p:nvPicPr>
            <p:blipFill>
              <a:blip r:embed="rId12"/>
              <a:stretch>
                <a:fillRect/>
              </a:stretch>
            </p:blipFill>
            <p:spPr>
              <a:xfrm>
                <a:off x="4257071" y="3379823"/>
                <a:ext cx="838476" cy="685734"/>
              </a:xfrm>
              <a:prstGeom prst="rect">
                <a:avLst/>
              </a:prstGeom>
            </p:spPr>
          </p:pic>
        </p:grpSp>
      </p:grpSp>
      <p:grpSp>
        <p:nvGrpSpPr>
          <p:cNvPr id="91" name="Group 90"/>
          <p:cNvGrpSpPr/>
          <p:nvPr/>
        </p:nvGrpSpPr>
        <p:grpSpPr>
          <a:xfrm>
            <a:off x="309892" y="1556208"/>
            <a:ext cx="1302797" cy="2811014"/>
            <a:chOff x="546540" y="2074944"/>
            <a:chExt cx="1737062" cy="3748019"/>
          </a:xfrm>
        </p:grpSpPr>
        <p:pic>
          <p:nvPicPr>
            <p:cNvPr id="92" name="Picture 91"/>
            <p:cNvPicPr>
              <a:picLocks noChangeAspect="1"/>
            </p:cNvPicPr>
            <p:nvPr/>
          </p:nvPicPr>
          <p:blipFill>
            <a:blip r:embed="rId14"/>
            <a:stretch>
              <a:fillRect/>
            </a:stretch>
          </p:blipFill>
          <p:spPr>
            <a:xfrm>
              <a:off x="1467640" y="2074944"/>
              <a:ext cx="597573" cy="732027"/>
            </a:xfrm>
            <a:prstGeom prst="rect">
              <a:avLst/>
            </a:prstGeom>
          </p:spPr>
        </p:pic>
        <p:sp>
          <p:nvSpPr>
            <p:cNvPr id="93" name="Text Box 8"/>
            <p:cNvSpPr txBox="1">
              <a:spLocks noChangeArrowheads="1"/>
            </p:cNvSpPr>
            <p:nvPr/>
          </p:nvSpPr>
          <p:spPr bwMode="auto">
            <a:xfrm>
              <a:off x="784519" y="5484408"/>
              <a:ext cx="1340537"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a:r>
                <a:rPr lang="nl-NL" altLang="en-US" sz="1050" dirty="0">
                  <a:solidFill>
                    <a:schemeClr val="tx1"/>
                  </a:solidFill>
                  <a:latin typeface="+mn-lt"/>
                </a:rPr>
                <a:t>digital </a:t>
              </a:r>
              <a:r>
                <a:rPr lang="nl-NL" altLang="en-US" sz="1050" dirty="0" err="1">
                  <a:solidFill>
                    <a:schemeClr val="tx1"/>
                  </a:solidFill>
                  <a:latin typeface="+mn-lt"/>
                </a:rPr>
                <a:t>material</a:t>
              </a:r>
              <a:endParaRPr lang="nl-NL" altLang="en-US" sz="1050" dirty="0">
                <a:solidFill>
                  <a:schemeClr val="tx1"/>
                </a:solidFill>
                <a:latin typeface="+mn-lt"/>
              </a:endParaRPr>
            </a:p>
          </p:txBody>
        </p:sp>
        <p:pic>
          <p:nvPicPr>
            <p:cNvPr id="94" name="Picture 93"/>
            <p:cNvPicPr>
              <a:picLocks noChangeAspect="1"/>
            </p:cNvPicPr>
            <p:nvPr/>
          </p:nvPicPr>
          <p:blipFill>
            <a:blip r:embed="rId15"/>
            <a:stretch>
              <a:fillRect/>
            </a:stretch>
          </p:blipFill>
          <p:spPr>
            <a:xfrm>
              <a:off x="564759" y="2137797"/>
              <a:ext cx="787681" cy="803435"/>
            </a:xfrm>
            <a:prstGeom prst="rect">
              <a:avLst/>
            </a:prstGeom>
          </p:spPr>
        </p:pic>
        <p:pic>
          <p:nvPicPr>
            <p:cNvPr id="95" name="Picture 94"/>
            <p:cNvPicPr>
              <a:picLocks noChangeAspect="1"/>
            </p:cNvPicPr>
            <p:nvPr/>
          </p:nvPicPr>
          <p:blipFill>
            <a:blip r:embed="rId16"/>
            <a:stretch>
              <a:fillRect/>
            </a:stretch>
          </p:blipFill>
          <p:spPr>
            <a:xfrm>
              <a:off x="546540" y="3134239"/>
              <a:ext cx="756174" cy="740420"/>
            </a:xfrm>
            <a:prstGeom prst="rect">
              <a:avLst/>
            </a:prstGeom>
          </p:spPr>
        </p:pic>
        <p:pic>
          <p:nvPicPr>
            <p:cNvPr id="96" name="Picture 95"/>
            <p:cNvPicPr>
              <a:picLocks noChangeAspect="1"/>
            </p:cNvPicPr>
            <p:nvPr/>
          </p:nvPicPr>
          <p:blipFill>
            <a:blip r:embed="rId17"/>
            <a:stretch>
              <a:fillRect/>
            </a:stretch>
          </p:blipFill>
          <p:spPr>
            <a:xfrm>
              <a:off x="650376" y="4174090"/>
              <a:ext cx="672853" cy="792473"/>
            </a:xfrm>
            <a:prstGeom prst="rect">
              <a:avLst/>
            </a:prstGeom>
          </p:spPr>
        </p:pic>
        <p:pic>
          <p:nvPicPr>
            <p:cNvPr id="97" name="Picture 96"/>
            <p:cNvPicPr>
              <a:picLocks noChangeAspect="1"/>
            </p:cNvPicPr>
            <p:nvPr/>
          </p:nvPicPr>
          <p:blipFill>
            <a:blip r:embed="rId18"/>
            <a:stretch>
              <a:fillRect/>
            </a:stretch>
          </p:blipFill>
          <p:spPr>
            <a:xfrm>
              <a:off x="1387242" y="2991401"/>
              <a:ext cx="896360" cy="776845"/>
            </a:xfrm>
            <a:prstGeom prst="rect">
              <a:avLst/>
            </a:prstGeom>
          </p:spPr>
        </p:pic>
        <p:pic>
          <p:nvPicPr>
            <p:cNvPr id="98" name="Picture 97"/>
            <p:cNvPicPr>
              <a:picLocks noChangeAspect="1"/>
            </p:cNvPicPr>
            <p:nvPr/>
          </p:nvPicPr>
          <p:blipFill>
            <a:blip r:embed="rId19"/>
            <a:stretch>
              <a:fillRect/>
            </a:stretch>
          </p:blipFill>
          <p:spPr>
            <a:xfrm>
              <a:off x="1370664" y="4578475"/>
              <a:ext cx="746967" cy="776846"/>
            </a:xfrm>
            <a:prstGeom prst="rect">
              <a:avLst/>
            </a:prstGeom>
          </p:spPr>
        </p:pic>
        <p:pic>
          <p:nvPicPr>
            <p:cNvPr id="99" name="Picture 98"/>
            <p:cNvPicPr>
              <a:picLocks noChangeAspect="1"/>
            </p:cNvPicPr>
            <p:nvPr/>
          </p:nvPicPr>
          <p:blipFill>
            <a:blip r:embed="rId20"/>
            <a:stretch>
              <a:fillRect/>
            </a:stretch>
          </p:blipFill>
          <p:spPr>
            <a:xfrm>
              <a:off x="1374854" y="3601467"/>
              <a:ext cx="776845" cy="911299"/>
            </a:xfrm>
            <a:prstGeom prst="rect">
              <a:avLst/>
            </a:prstGeom>
          </p:spPr>
        </p:pic>
      </p:grpSp>
      <p:sp>
        <p:nvSpPr>
          <p:cNvPr id="114" name="Pentagon 113"/>
          <p:cNvSpPr/>
          <p:nvPr/>
        </p:nvSpPr>
        <p:spPr>
          <a:xfrm>
            <a:off x="5935356" y="1559844"/>
            <a:ext cx="318587" cy="2210987"/>
          </a:xfrm>
          <a:prstGeom prst="homePlate">
            <a:avLst>
              <a:gd name="adj" fmla="val 41896"/>
            </a:avLst>
          </a:prstGeom>
          <a:solidFill>
            <a:schemeClr val="tx2">
              <a:lumMod val="40000"/>
              <a:lumOff val="60000"/>
            </a:schemeClr>
          </a:solidFill>
          <a:ln w="34925">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nl-NL"/>
          </a:p>
        </p:txBody>
      </p:sp>
      <p:grpSp>
        <p:nvGrpSpPr>
          <p:cNvPr id="14" name="Group 13"/>
          <p:cNvGrpSpPr/>
          <p:nvPr/>
        </p:nvGrpSpPr>
        <p:grpSpPr>
          <a:xfrm>
            <a:off x="6050436" y="3365219"/>
            <a:ext cx="1930585" cy="723502"/>
            <a:chOff x="8200597" y="4486958"/>
            <a:chExt cx="2574113" cy="964669"/>
          </a:xfrm>
        </p:grpSpPr>
        <p:sp>
          <p:nvSpPr>
            <p:cNvPr id="14368" name="Line 24"/>
            <p:cNvSpPr>
              <a:spLocks noChangeShapeType="1"/>
            </p:cNvSpPr>
            <p:nvPr/>
          </p:nvSpPr>
          <p:spPr bwMode="auto">
            <a:xfrm>
              <a:off x="8200597" y="4610695"/>
              <a:ext cx="2574113" cy="71065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62" name="Picture 61"/>
            <p:cNvPicPr>
              <a:picLocks noChangeAspect="1"/>
            </p:cNvPicPr>
            <p:nvPr/>
          </p:nvPicPr>
          <p:blipFill>
            <a:blip r:embed="rId21"/>
            <a:stretch>
              <a:fillRect/>
            </a:stretch>
          </p:blipFill>
          <p:spPr>
            <a:xfrm>
              <a:off x="9761564" y="4776017"/>
              <a:ext cx="606670" cy="675610"/>
            </a:xfrm>
            <a:prstGeom prst="rect">
              <a:avLst/>
            </a:prstGeom>
            <a:noFill/>
            <a:effectLst>
              <a:glow rad="127000">
                <a:schemeClr val="bg1"/>
              </a:glow>
            </a:effectLst>
          </p:spPr>
        </p:pic>
        <p:pic>
          <p:nvPicPr>
            <p:cNvPr id="115" name="Picture 114"/>
            <p:cNvPicPr>
              <a:picLocks noChangeAspect="1"/>
            </p:cNvPicPr>
            <p:nvPr/>
          </p:nvPicPr>
          <p:blipFill>
            <a:blip r:embed="rId22"/>
            <a:stretch>
              <a:fillRect/>
            </a:stretch>
          </p:blipFill>
          <p:spPr>
            <a:xfrm>
              <a:off x="8651369" y="4486958"/>
              <a:ext cx="704299" cy="650122"/>
            </a:xfrm>
            <a:prstGeom prst="rect">
              <a:avLst/>
            </a:prstGeom>
            <a:noFill/>
            <a:effectLst>
              <a:glow rad="127000">
                <a:schemeClr val="bg1"/>
              </a:glow>
            </a:effectLst>
          </p:spPr>
        </p:pic>
      </p:grpSp>
      <p:grpSp>
        <p:nvGrpSpPr>
          <p:cNvPr id="14360" name="Group 14359"/>
          <p:cNvGrpSpPr/>
          <p:nvPr/>
        </p:nvGrpSpPr>
        <p:grpSpPr>
          <a:xfrm>
            <a:off x="6079792" y="2280942"/>
            <a:ext cx="2016176" cy="1179756"/>
            <a:chOff x="8239738" y="3041254"/>
            <a:chExt cx="2688235" cy="1573007"/>
          </a:xfrm>
        </p:grpSpPr>
        <p:grpSp>
          <p:nvGrpSpPr>
            <p:cNvPr id="5" name="Group 4"/>
            <p:cNvGrpSpPr/>
            <p:nvPr/>
          </p:nvGrpSpPr>
          <p:grpSpPr>
            <a:xfrm>
              <a:off x="9811861" y="3041254"/>
              <a:ext cx="1116112" cy="1573007"/>
              <a:chOff x="6148485" y="3028097"/>
              <a:chExt cx="1116112" cy="1573007"/>
            </a:xfrm>
          </p:grpSpPr>
          <p:pic>
            <p:nvPicPr>
              <p:cNvPr id="55" name="Picture 54"/>
              <p:cNvPicPr>
                <a:picLocks noChangeAspect="1"/>
              </p:cNvPicPr>
              <p:nvPr/>
            </p:nvPicPr>
            <p:blipFill>
              <a:blip r:embed="rId11"/>
              <a:stretch>
                <a:fillRect/>
              </a:stretch>
            </p:blipFill>
            <p:spPr>
              <a:xfrm>
                <a:off x="6148485" y="3028097"/>
                <a:ext cx="1116112" cy="1269302"/>
              </a:xfrm>
              <a:prstGeom prst="rect">
                <a:avLst/>
              </a:prstGeom>
              <a:effectLst>
                <a:glow rad="254000">
                  <a:schemeClr val="bg1"/>
                </a:glow>
              </a:effectLst>
            </p:spPr>
          </p:pic>
          <p:sp>
            <p:nvSpPr>
              <p:cNvPr id="14355" name="Text Box 38"/>
              <p:cNvSpPr txBox="1">
                <a:spLocks noChangeArrowheads="1"/>
              </p:cNvSpPr>
              <p:nvPr/>
            </p:nvSpPr>
            <p:spPr bwMode="auto">
              <a:xfrm>
                <a:off x="6267152" y="4047107"/>
                <a:ext cx="718573" cy="553997"/>
              </a:xfrm>
              <a:prstGeom prst="rect">
                <a:avLst/>
              </a:prstGeom>
              <a:noFill/>
              <a:ln>
                <a:noFill/>
              </a:ln>
              <a:effectLst>
                <a:glow rad="381000">
                  <a:schemeClr val="bg1"/>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a:r>
                  <a:rPr lang="nl-NL" altLang="en-US" sz="1050" dirty="0">
                    <a:solidFill>
                      <a:schemeClr val="tx1"/>
                    </a:solidFill>
                    <a:latin typeface="+mn-lt"/>
                  </a:rPr>
                  <a:t>digital</a:t>
                </a:r>
              </a:p>
              <a:p>
                <a:pPr algn="ctr"/>
                <a:r>
                  <a:rPr lang="nl-NL" altLang="en-US" sz="1050" dirty="0">
                    <a:solidFill>
                      <a:schemeClr val="tx1"/>
                    </a:solidFill>
                    <a:latin typeface="+mn-lt"/>
                  </a:rPr>
                  <a:t>expert</a:t>
                </a:r>
              </a:p>
            </p:txBody>
          </p:sp>
        </p:grpSp>
        <p:grpSp>
          <p:nvGrpSpPr>
            <p:cNvPr id="13" name="Group 12"/>
            <p:cNvGrpSpPr/>
            <p:nvPr/>
          </p:nvGrpSpPr>
          <p:grpSpPr>
            <a:xfrm>
              <a:off x="8239738" y="3426368"/>
              <a:ext cx="1521826" cy="540775"/>
              <a:chOff x="8239288" y="3178732"/>
              <a:chExt cx="1521826" cy="540775"/>
            </a:xfrm>
          </p:grpSpPr>
          <p:sp>
            <p:nvSpPr>
              <p:cNvPr id="116" name="Line 24"/>
              <p:cNvSpPr>
                <a:spLocks noChangeShapeType="1"/>
              </p:cNvSpPr>
              <p:nvPr/>
            </p:nvSpPr>
            <p:spPr bwMode="auto">
              <a:xfrm flipV="1">
                <a:off x="8239288" y="3439903"/>
                <a:ext cx="1521826" cy="11327"/>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19" name="Picture 118"/>
              <p:cNvPicPr>
                <a:picLocks noChangeAspect="1"/>
              </p:cNvPicPr>
              <p:nvPr/>
            </p:nvPicPr>
            <p:blipFill rotWithShape="1">
              <a:blip r:embed="rId23"/>
              <a:srcRect l="18626" t="17980" r="15523" b="16338"/>
              <a:stretch/>
            </p:blipFill>
            <p:spPr>
              <a:xfrm>
                <a:off x="8840469" y="3178732"/>
                <a:ext cx="533564" cy="540775"/>
              </a:xfrm>
              <a:prstGeom prst="rect">
                <a:avLst/>
              </a:prstGeom>
              <a:noFill/>
              <a:effectLst>
                <a:glow rad="127000">
                  <a:schemeClr val="bg1"/>
                </a:glow>
              </a:effectLst>
            </p:spPr>
          </p:pic>
        </p:grpSp>
      </p:grpSp>
      <p:grpSp>
        <p:nvGrpSpPr>
          <p:cNvPr id="30" name="Group 29"/>
          <p:cNvGrpSpPr/>
          <p:nvPr/>
        </p:nvGrpSpPr>
        <p:grpSpPr>
          <a:xfrm>
            <a:off x="6050436" y="1528599"/>
            <a:ext cx="1930584" cy="596747"/>
            <a:chOff x="8200598" y="2053777"/>
            <a:chExt cx="2574112" cy="795662"/>
          </a:xfrm>
        </p:grpSpPr>
        <p:grpSp>
          <p:nvGrpSpPr>
            <p:cNvPr id="15" name="Group 14"/>
            <p:cNvGrpSpPr/>
            <p:nvPr/>
          </p:nvGrpSpPr>
          <p:grpSpPr>
            <a:xfrm>
              <a:off x="8200598" y="2229469"/>
              <a:ext cx="2574112" cy="619970"/>
              <a:chOff x="8200598" y="2229469"/>
              <a:chExt cx="2574112" cy="619970"/>
            </a:xfrm>
          </p:grpSpPr>
          <p:sp>
            <p:nvSpPr>
              <p:cNvPr id="14370" name="Line 27"/>
              <p:cNvSpPr>
                <a:spLocks noChangeShapeType="1"/>
              </p:cNvSpPr>
              <p:nvPr/>
            </p:nvSpPr>
            <p:spPr bwMode="auto">
              <a:xfrm flipV="1">
                <a:off x="8200598" y="2229469"/>
                <a:ext cx="2574112" cy="553347"/>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17" name="Picture 116"/>
              <p:cNvPicPr>
                <a:picLocks noChangeAspect="1"/>
              </p:cNvPicPr>
              <p:nvPr/>
            </p:nvPicPr>
            <p:blipFill rotWithShape="1">
              <a:blip r:embed="rId24"/>
              <a:srcRect l="7866" t="9300" r="9185" b="11182"/>
              <a:stretch/>
            </p:blipFill>
            <p:spPr>
              <a:xfrm>
                <a:off x="8776707" y="2263651"/>
                <a:ext cx="661988" cy="585788"/>
              </a:xfrm>
              <a:prstGeom prst="rect">
                <a:avLst/>
              </a:prstGeom>
              <a:noFill/>
              <a:effectLst>
                <a:glow rad="127000">
                  <a:schemeClr val="bg1"/>
                </a:glow>
              </a:effectLst>
            </p:spPr>
          </p:pic>
        </p:grpSp>
        <p:pic>
          <p:nvPicPr>
            <p:cNvPr id="29" name="Picture 28"/>
            <p:cNvPicPr>
              <a:picLocks noChangeAspect="1"/>
            </p:cNvPicPr>
            <p:nvPr/>
          </p:nvPicPr>
          <p:blipFill>
            <a:blip r:embed="rId25"/>
            <a:stretch>
              <a:fillRect/>
            </a:stretch>
          </p:blipFill>
          <p:spPr>
            <a:xfrm>
              <a:off x="9645412" y="2053777"/>
              <a:ext cx="738653" cy="706538"/>
            </a:xfrm>
            <a:prstGeom prst="rect">
              <a:avLst/>
            </a:prstGeom>
            <a:effectLst>
              <a:glow rad="127000">
                <a:schemeClr val="bg1"/>
              </a:glow>
            </a:effectLst>
          </p:spPr>
        </p:pic>
      </p:grpSp>
      <p:grpSp>
        <p:nvGrpSpPr>
          <p:cNvPr id="14361" name="Group 14360"/>
          <p:cNvGrpSpPr/>
          <p:nvPr/>
        </p:nvGrpSpPr>
        <p:grpSpPr>
          <a:xfrm>
            <a:off x="3524853" y="1982320"/>
            <a:ext cx="2435810" cy="2502841"/>
            <a:chOff x="4699803" y="2643093"/>
            <a:chExt cx="3247746" cy="3337120"/>
          </a:xfrm>
        </p:grpSpPr>
        <p:grpSp>
          <p:nvGrpSpPr>
            <p:cNvPr id="14358" name="Group 14357"/>
            <p:cNvGrpSpPr/>
            <p:nvPr/>
          </p:nvGrpSpPr>
          <p:grpSpPr>
            <a:xfrm>
              <a:off x="4973049" y="2643093"/>
              <a:ext cx="2781324" cy="2088892"/>
              <a:chOff x="5106399" y="2643093"/>
              <a:chExt cx="2781324" cy="2088892"/>
            </a:xfrm>
          </p:grpSpPr>
          <p:grpSp>
            <p:nvGrpSpPr>
              <p:cNvPr id="17" name="Group 16"/>
              <p:cNvGrpSpPr/>
              <p:nvPr/>
            </p:nvGrpSpPr>
            <p:grpSpPr>
              <a:xfrm>
                <a:off x="5106399" y="2955560"/>
                <a:ext cx="1252232" cy="1655135"/>
                <a:chOff x="5106399" y="2955560"/>
                <a:chExt cx="1397000" cy="1655135"/>
              </a:xfrm>
            </p:grpSpPr>
            <p:grpSp>
              <p:nvGrpSpPr>
                <p:cNvPr id="104" name="Group 30"/>
                <p:cNvGrpSpPr>
                  <a:grpSpLocks/>
                </p:cNvGrpSpPr>
                <p:nvPr/>
              </p:nvGrpSpPr>
              <p:grpSpPr bwMode="auto">
                <a:xfrm flipH="1">
                  <a:off x="5106399" y="2955560"/>
                  <a:ext cx="1397000" cy="1655135"/>
                  <a:chOff x="3152" y="2024"/>
                  <a:chExt cx="953" cy="726"/>
                </a:xfrm>
              </p:grpSpPr>
              <p:sp>
                <p:nvSpPr>
                  <p:cNvPr id="106" name="Line 31"/>
                  <p:cNvSpPr>
                    <a:spLocks noChangeShapeType="1"/>
                  </p:cNvSpPr>
                  <p:nvPr/>
                </p:nvSpPr>
                <p:spPr bwMode="auto">
                  <a:xfrm>
                    <a:off x="3152" y="2387"/>
                    <a:ext cx="953"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7" name="Line 32"/>
                  <p:cNvSpPr>
                    <a:spLocks noChangeShapeType="1"/>
                  </p:cNvSpPr>
                  <p:nvPr/>
                </p:nvSpPr>
                <p:spPr bwMode="auto">
                  <a:xfrm flipV="1">
                    <a:off x="3152" y="2024"/>
                    <a:ext cx="953" cy="363"/>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8" name="Line 33"/>
                  <p:cNvSpPr>
                    <a:spLocks noChangeShapeType="1"/>
                  </p:cNvSpPr>
                  <p:nvPr/>
                </p:nvSpPr>
                <p:spPr bwMode="auto">
                  <a:xfrm flipV="1">
                    <a:off x="3152" y="2205"/>
                    <a:ext cx="953" cy="182"/>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9" name="Line 34"/>
                  <p:cNvSpPr>
                    <a:spLocks noChangeShapeType="1"/>
                  </p:cNvSpPr>
                  <p:nvPr/>
                </p:nvSpPr>
                <p:spPr bwMode="auto">
                  <a:xfrm>
                    <a:off x="3152" y="2387"/>
                    <a:ext cx="953" cy="181"/>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0" name="Line 35"/>
                  <p:cNvSpPr>
                    <a:spLocks noChangeShapeType="1"/>
                  </p:cNvSpPr>
                  <p:nvPr/>
                </p:nvSpPr>
                <p:spPr bwMode="auto">
                  <a:xfrm>
                    <a:off x="3152" y="2387"/>
                    <a:ext cx="953" cy="363"/>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120" name="Picture 119"/>
                <p:cNvPicPr>
                  <a:picLocks noChangeAspect="1"/>
                </p:cNvPicPr>
                <p:nvPr/>
              </p:nvPicPr>
              <p:blipFill>
                <a:blip r:embed="rId26"/>
                <a:stretch>
                  <a:fillRect/>
                </a:stretch>
              </p:blipFill>
              <p:spPr>
                <a:xfrm>
                  <a:off x="5311946" y="3453467"/>
                  <a:ext cx="756225" cy="660841"/>
                </a:xfrm>
                <a:prstGeom prst="rect">
                  <a:avLst/>
                </a:prstGeom>
                <a:effectLst>
                  <a:glow rad="127000">
                    <a:schemeClr val="tx2">
                      <a:lumMod val="40000"/>
                      <a:lumOff val="60000"/>
                    </a:schemeClr>
                  </a:glow>
                </a:effectLst>
              </p:spPr>
            </p:pic>
          </p:grpSp>
          <p:grpSp>
            <p:nvGrpSpPr>
              <p:cNvPr id="14347" name="Group 14346"/>
              <p:cNvGrpSpPr/>
              <p:nvPr/>
            </p:nvGrpSpPr>
            <p:grpSpPr>
              <a:xfrm>
                <a:off x="6470993" y="2643093"/>
                <a:ext cx="1416730" cy="2088892"/>
                <a:chOff x="6530440" y="2646474"/>
                <a:chExt cx="1416730" cy="2088892"/>
              </a:xfrm>
            </p:grpSpPr>
            <p:grpSp>
              <p:nvGrpSpPr>
                <p:cNvPr id="14336" name="Group 14335"/>
                <p:cNvGrpSpPr/>
                <p:nvPr/>
              </p:nvGrpSpPr>
              <p:grpSpPr>
                <a:xfrm>
                  <a:off x="6538060" y="2836601"/>
                  <a:ext cx="1409110" cy="1898765"/>
                  <a:chOff x="5866030" y="-2834163"/>
                  <a:chExt cx="3069584" cy="4136240"/>
                </a:xfrm>
              </p:grpSpPr>
              <p:pic>
                <p:nvPicPr>
                  <p:cNvPr id="23" name="Picture 22"/>
                  <p:cNvPicPr>
                    <a:picLocks noChangeAspect="1"/>
                  </p:cNvPicPr>
                  <p:nvPr/>
                </p:nvPicPr>
                <p:blipFill>
                  <a:blip r:embed="rId27"/>
                  <a:stretch>
                    <a:fillRect/>
                  </a:stretch>
                </p:blipFill>
                <p:spPr>
                  <a:xfrm>
                    <a:off x="7506864" y="-183823"/>
                    <a:ext cx="1428750" cy="1485900"/>
                  </a:xfrm>
                  <a:prstGeom prst="rect">
                    <a:avLst/>
                  </a:prstGeom>
                </p:spPr>
              </p:pic>
              <p:pic>
                <p:nvPicPr>
                  <p:cNvPr id="24" name="Picture 23"/>
                  <p:cNvPicPr>
                    <a:picLocks noChangeAspect="1"/>
                  </p:cNvPicPr>
                  <p:nvPr/>
                </p:nvPicPr>
                <p:blipFill>
                  <a:blip r:embed="rId28"/>
                  <a:stretch>
                    <a:fillRect/>
                  </a:stretch>
                </p:blipFill>
                <p:spPr>
                  <a:xfrm>
                    <a:off x="7388590" y="-1430445"/>
                    <a:ext cx="1314450" cy="1343025"/>
                  </a:xfrm>
                  <a:prstGeom prst="rect">
                    <a:avLst/>
                  </a:prstGeom>
                </p:spPr>
              </p:pic>
              <p:pic>
                <p:nvPicPr>
                  <p:cNvPr id="26" name="Picture 25"/>
                  <p:cNvPicPr>
                    <a:picLocks noChangeAspect="1"/>
                  </p:cNvPicPr>
                  <p:nvPr/>
                </p:nvPicPr>
                <p:blipFill>
                  <a:blip r:embed="rId29"/>
                  <a:stretch>
                    <a:fillRect/>
                  </a:stretch>
                </p:blipFill>
                <p:spPr>
                  <a:xfrm>
                    <a:off x="5999823" y="-150432"/>
                    <a:ext cx="1371600" cy="1428750"/>
                  </a:xfrm>
                  <a:prstGeom prst="rect">
                    <a:avLst/>
                  </a:prstGeom>
                </p:spPr>
              </p:pic>
              <p:pic>
                <p:nvPicPr>
                  <p:cNvPr id="27" name="Picture 26"/>
                  <p:cNvPicPr>
                    <a:picLocks noChangeAspect="1"/>
                  </p:cNvPicPr>
                  <p:nvPr/>
                </p:nvPicPr>
                <p:blipFill>
                  <a:blip r:embed="rId30"/>
                  <a:stretch>
                    <a:fillRect/>
                  </a:stretch>
                </p:blipFill>
                <p:spPr>
                  <a:xfrm>
                    <a:off x="7376532" y="-2834163"/>
                    <a:ext cx="1400175" cy="1285875"/>
                  </a:xfrm>
                  <a:prstGeom prst="rect">
                    <a:avLst/>
                  </a:prstGeom>
                </p:spPr>
              </p:pic>
              <p:pic>
                <p:nvPicPr>
                  <p:cNvPr id="28" name="Picture 27"/>
                  <p:cNvPicPr>
                    <a:picLocks noChangeAspect="1"/>
                  </p:cNvPicPr>
                  <p:nvPr/>
                </p:nvPicPr>
                <p:blipFill>
                  <a:blip r:embed="rId31"/>
                  <a:stretch>
                    <a:fillRect/>
                  </a:stretch>
                </p:blipFill>
                <p:spPr>
                  <a:xfrm>
                    <a:off x="6052349" y="-1387583"/>
                    <a:ext cx="1114425" cy="1257300"/>
                  </a:xfrm>
                  <a:prstGeom prst="rect">
                    <a:avLst/>
                  </a:prstGeom>
                </p:spPr>
              </p:pic>
              <p:pic>
                <p:nvPicPr>
                  <p:cNvPr id="31" name="Picture 30"/>
                  <p:cNvPicPr>
                    <a:picLocks noChangeAspect="1"/>
                  </p:cNvPicPr>
                  <p:nvPr/>
                </p:nvPicPr>
                <p:blipFill>
                  <a:blip r:embed="rId32"/>
                  <a:stretch>
                    <a:fillRect/>
                  </a:stretch>
                </p:blipFill>
                <p:spPr>
                  <a:xfrm>
                    <a:off x="5866030" y="-2805589"/>
                    <a:ext cx="1371600" cy="1228725"/>
                  </a:xfrm>
                  <a:prstGeom prst="rect">
                    <a:avLst/>
                  </a:prstGeom>
                </p:spPr>
              </p:pic>
            </p:grpSp>
            <p:sp>
              <p:nvSpPr>
                <p:cNvPr id="14337" name="Rectangle 14336"/>
                <p:cNvSpPr/>
                <p:nvPr/>
              </p:nvSpPr>
              <p:spPr>
                <a:xfrm>
                  <a:off x="6530440" y="2806971"/>
                  <a:ext cx="1409110" cy="19174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40" name="Straight Connector 14339"/>
                <p:cNvCxnSpPr/>
                <p:nvPr/>
              </p:nvCxnSpPr>
              <p:spPr>
                <a:xfrm flipH="1">
                  <a:off x="6641219" y="2730900"/>
                  <a:ext cx="119156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6802394" y="2646474"/>
                  <a:ext cx="8890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Text Box 11"/>
            <p:cNvSpPr txBox="1">
              <a:spLocks noChangeArrowheads="1"/>
            </p:cNvSpPr>
            <p:nvPr/>
          </p:nvSpPr>
          <p:spPr bwMode="auto">
            <a:xfrm>
              <a:off x="6125098" y="5407530"/>
              <a:ext cx="1822451"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a:r>
                <a:rPr lang="en-US" altLang="en-US" sz="1050" dirty="0">
                  <a:solidFill>
                    <a:schemeClr val="tx1"/>
                  </a:solidFill>
                  <a:latin typeface="+mn-lt"/>
                </a:rPr>
                <a:t>trace</a:t>
              </a:r>
            </a:p>
            <a:p>
              <a:pPr algn="ctr"/>
              <a:r>
                <a:rPr lang="en-US" altLang="en-US" sz="1050" dirty="0">
                  <a:solidFill>
                    <a:schemeClr val="tx1"/>
                  </a:solidFill>
                  <a:latin typeface="+mn-lt"/>
                </a:rPr>
                <a:t>database</a:t>
              </a:r>
            </a:p>
          </p:txBody>
        </p:sp>
        <p:sp>
          <p:nvSpPr>
            <p:cNvPr id="153" name="Text Box 11"/>
            <p:cNvSpPr txBox="1">
              <a:spLocks noChangeArrowheads="1"/>
            </p:cNvSpPr>
            <p:nvPr/>
          </p:nvSpPr>
          <p:spPr bwMode="auto">
            <a:xfrm>
              <a:off x="4699803" y="5426216"/>
              <a:ext cx="1822450"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600">
                  <a:solidFill>
                    <a:srgbClr val="000000"/>
                  </a:solidFill>
                  <a:latin typeface="Verdana" pitchFamily="34" charset="0"/>
                  <a:cs typeface="Arial" charset="0"/>
                </a:defRPr>
              </a:lvl1pPr>
              <a:lvl2pPr marL="742950" indent="-285750">
                <a:defRPr sz="2600">
                  <a:solidFill>
                    <a:srgbClr val="000000"/>
                  </a:solidFill>
                  <a:latin typeface="Verdana" pitchFamily="34" charset="0"/>
                  <a:cs typeface="Arial" charset="0"/>
                </a:defRPr>
              </a:lvl2pPr>
              <a:lvl3pPr marL="1143000" indent="-228600">
                <a:defRPr sz="2600">
                  <a:solidFill>
                    <a:srgbClr val="000000"/>
                  </a:solidFill>
                  <a:latin typeface="Verdana" pitchFamily="34" charset="0"/>
                  <a:cs typeface="Arial" charset="0"/>
                </a:defRPr>
              </a:lvl3pPr>
              <a:lvl4pPr marL="1600200" indent="-228600">
                <a:defRPr sz="2600">
                  <a:solidFill>
                    <a:srgbClr val="000000"/>
                  </a:solidFill>
                  <a:latin typeface="Verdana" pitchFamily="34" charset="0"/>
                  <a:cs typeface="Arial" charset="0"/>
                </a:defRPr>
              </a:lvl4pPr>
              <a:lvl5pPr marL="2057400" indent="-228600">
                <a:defRPr sz="2600">
                  <a:solidFill>
                    <a:srgbClr val="000000"/>
                  </a:solidFill>
                  <a:latin typeface="Verdana" pitchFamily="34" charset="0"/>
                  <a:cs typeface="Arial" charset="0"/>
                </a:defRPr>
              </a:lvl5pPr>
              <a:lvl6pPr marL="2514600" indent="-228600" eaLnBrk="0" fontAlgn="base" hangingPunct="0">
                <a:spcBef>
                  <a:spcPct val="0"/>
                </a:spcBef>
                <a:spcAft>
                  <a:spcPct val="0"/>
                </a:spcAft>
                <a:defRPr sz="2600">
                  <a:solidFill>
                    <a:srgbClr val="000000"/>
                  </a:solidFill>
                  <a:latin typeface="Verdana" pitchFamily="34" charset="0"/>
                  <a:cs typeface="Arial" charset="0"/>
                </a:defRPr>
              </a:lvl6pPr>
              <a:lvl7pPr marL="2971800" indent="-228600" eaLnBrk="0" fontAlgn="base" hangingPunct="0">
                <a:spcBef>
                  <a:spcPct val="0"/>
                </a:spcBef>
                <a:spcAft>
                  <a:spcPct val="0"/>
                </a:spcAft>
                <a:defRPr sz="2600">
                  <a:solidFill>
                    <a:srgbClr val="000000"/>
                  </a:solidFill>
                  <a:latin typeface="Verdana" pitchFamily="34" charset="0"/>
                  <a:cs typeface="Arial" charset="0"/>
                </a:defRPr>
              </a:lvl7pPr>
              <a:lvl8pPr marL="3429000" indent="-228600" eaLnBrk="0" fontAlgn="base" hangingPunct="0">
                <a:spcBef>
                  <a:spcPct val="0"/>
                </a:spcBef>
                <a:spcAft>
                  <a:spcPct val="0"/>
                </a:spcAft>
                <a:defRPr sz="2600">
                  <a:solidFill>
                    <a:srgbClr val="000000"/>
                  </a:solidFill>
                  <a:latin typeface="Verdana" pitchFamily="34" charset="0"/>
                  <a:cs typeface="Arial" charset="0"/>
                </a:defRPr>
              </a:lvl8pPr>
              <a:lvl9pPr marL="3886200" indent="-228600" eaLnBrk="0" fontAlgn="base" hangingPunct="0">
                <a:spcBef>
                  <a:spcPct val="0"/>
                </a:spcBef>
                <a:spcAft>
                  <a:spcPct val="0"/>
                </a:spcAft>
                <a:defRPr sz="2600">
                  <a:solidFill>
                    <a:srgbClr val="000000"/>
                  </a:solidFill>
                  <a:latin typeface="Verdana" pitchFamily="34" charset="0"/>
                  <a:cs typeface="Arial" charset="0"/>
                </a:defRPr>
              </a:lvl9pPr>
            </a:lstStyle>
            <a:p>
              <a:pPr algn="ctr"/>
              <a:r>
                <a:rPr lang="en-US" altLang="en-US" sz="1050" dirty="0">
                  <a:solidFill>
                    <a:schemeClr val="tx1"/>
                  </a:solidFill>
                  <a:latin typeface="+mn-lt"/>
                </a:rPr>
                <a:t>extraction </a:t>
              </a:r>
            </a:p>
            <a:p>
              <a:pPr algn="ctr"/>
              <a:r>
                <a:rPr lang="en-US" altLang="en-US" sz="1050" dirty="0">
                  <a:solidFill>
                    <a:schemeClr val="tx1"/>
                  </a:solidFill>
                  <a:latin typeface="+mn-lt"/>
                </a:rPr>
                <a:t>engine</a:t>
              </a:r>
            </a:p>
          </p:txBody>
        </p:sp>
      </p:grpSp>
    </p:spTree>
    <p:custDataLst>
      <p:tags r:id="rId1"/>
    </p:custDataLst>
    <p:extLst>
      <p:ext uri="{BB962C8B-B14F-4D97-AF65-F5344CB8AC3E}">
        <p14:creationId xmlns:p14="http://schemas.microsoft.com/office/powerpoint/2010/main" val="173015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1000"/>
                                        <p:tgtEl>
                                          <p:spTgt spid="91"/>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10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361"/>
                                        </p:tgtEl>
                                        <p:attrNameLst>
                                          <p:attrName>style.visibility</p:attrName>
                                        </p:attrNameLst>
                                      </p:cBhvr>
                                      <p:to>
                                        <p:strVal val="visible"/>
                                      </p:to>
                                    </p:set>
                                    <p:animEffect transition="in" filter="wipe(left)">
                                      <p:cBhvr>
                                        <p:cTn id="25" dur="1000"/>
                                        <p:tgtEl>
                                          <p:spTgt spid="1436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4"/>
                                        </p:tgtEl>
                                        <p:attrNameLst>
                                          <p:attrName>style.visibility</p:attrName>
                                        </p:attrNameLst>
                                      </p:cBhvr>
                                      <p:to>
                                        <p:strVal val="visible"/>
                                      </p:to>
                                    </p:set>
                                    <p:animEffect transition="in" filter="wipe(left)">
                                      <p:cBhvr>
                                        <p:cTn id="30" dur="500"/>
                                        <p:tgtEl>
                                          <p:spTgt spid="1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10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10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4360"/>
                                        </p:tgtEl>
                                        <p:attrNameLst>
                                          <p:attrName>style.visibility</p:attrName>
                                        </p:attrNameLst>
                                      </p:cBhvr>
                                      <p:to>
                                        <p:strVal val="visible"/>
                                      </p:to>
                                    </p:set>
                                    <p:animEffect transition="in" filter="wipe(right)">
                                      <p:cBhvr>
                                        <p:cTn id="45" dur="1000"/>
                                        <p:tgtEl>
                                          <p:spTgt spid="1436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10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down)">
                                      <p:cBhvr>
                                        <p:cTn id="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61CAA8FF-8D47-4D16-BFAB-24FDCC3BBE95}"/>
              </a:ext>
            </a:extLst>
          </p:cNvPr>
          <p:cNvSpPr>
            <a:spLocks noGrp="1"/>
          </p:cNvSpPr>
          <p:nvPr>
            <p:ph idx="1"/>
          </p:nvPr>
        </p:nvSpPr>
        <p:spPr/>
        <p:txBody>
          <a:bodyPr/>
          <a:lstStyle/>
          <a:p>
            <a:r>
              <a:rPr lang="en-US" dirty="0"/>
              <a:t>One example of such a </a:t>
            </a:r>
            <a:r>
              <a:rPr lang="en-US" dirty="0" err="1"/>
              <a:t>DFaaS</a:t>
            </a:r>
            <a:r>
              <a:rPr lang="en-US" dirty="0"/>
              <a:t> platform is Hansken, a solution that has been built by the Netherlands Forensic Institute. </a:t>
            </a:r>
          </a:p>
          <a:p>
            <a:r>
              <a:rPr lang="en-US" dirty="0"/>
              <a:t>Today Hansken has been adopted and is being maintained as a closed-source solution by a growing international community of law enforcement and investigating agencies. </a:t>
            </a:r>
          </a:p>
          <a:p>
            <a:r>
              <a:rPr lang="en-US" dirty="0"/>
              <a:t>See </a:t>
            </a:r>
            <a:r>
              <a:rPr lang="en-US" dirty="0">
                <a:hlinkClick r:id="rId3"/>
              </a:rPr>
              <a:t>https://hansken.org/</a:t>
            </a:r>
            <a:r>
              <a:rPr lang="en-US" dirty="0"/>
              <a:t> for more information including media, literature, Hansken Community, Vision and Hansken Academy.</a:t>
            </a:r>
          </a:p>
          <a:p>
            <a:r>
              <a:rPr lang="en-US" dirty="0" err="1"/>
              <a:t>Hansken</a:t>
            </a:r>
            <a:r>
              <a:rPr lang="en-US" dirty="0"/>
              <a:t> is for Law Enforcement and Intelligence agencies only. </a:t>
            </a:r>
          </a:p>
          <a:p>
            <a:r>
              <a:rPr lang="en-US" dirty="0" err="1"/>
              <a:t>Hansken</a:t>
            </a:r>
            <a:r>
              <a:rPr lang="en-US" dirty="0"/>
              <a:t> can be used also by Academia that have a </a:t>
            </a:r>
            <a:r>
              <a:rPr lang="en-US" dirty="0" err="1"/>
              <a:t>Hansken</a:t>
            </a:r>
            <a:r>
              <a:rPr lang="en-US" dirty="0"/>
              <a:t> R&amp;D non-commercial license agreement  </a:t>
            </a:r>
          </a:p>
          <a:p>
            <a:endParaRPr lang="nl-NL" dirty="0"/>
          </a:p>
        </p:txBody>
      </p:sp>
      <p:sp>
        <p:nvSpPr>
          <p:cNvPr id="2" name="Titel 1">
            <a:extLst>
              <a:ext uri="{FF2B5EF4-FFF2-40B4-BE49-F238E27FC236}">
                <a16:creationId xmlns:a16="http://schemas.microsoft.com/office/drawing/2014/main" id="{ECAB6905-B2DF-49B1-896C-B77068DC470E}"/>
              </a:ext>
            </a:extLst>
          </p:cNvPr>
          <p:cNvSpPr>
            <a:spLocks noGrp="1"/>
          </p:cNvSpPr>
          <p:nvPr>
            <p:ph type="title"/>
          </p:nvPr>
        </p:nvSpPr>
        <p:spPr/>
        <p:txBody>
          <a:bodyPr/>
          <a:lstStyle/>
          <a:p>
            <a:r>
              <a:rPr lang="nl-NL" dirty="0"/>
              <a:t>Hansken</a:t>
            </a:r>
          </a:p>
        </p:txBody>
      </p:sp>
    </p:spTree>
    <p:custDataLst>
      <p:tags r:id="rId1"/>
    </p:custDataLst>
    <p:extLst>
      <p:ext uri="{BB962C8B-B14F-4D97-AF65-F5344CB8AC3E}">
        <p14:creationId xmlns:p14="http://schemas.microsoft.com/office/powerpoint/2010/main" val="16922920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8E9C31-533F-A776-DE16-3EA44CBF6581}"/>
              </a:ext>
            </a:extLst>
          </p:cNvPr>
          <p:cNvSpPr>
            <a:spLocks noGrp="1"/>
          </p:cNvSpPr>
          <p:nvPr>
            <p:ph type="title"/>
          </p:nvPr>
        </p:nvSpPr>
        <p:spPr/>
        <p:txBody>
          <a:bodyPr/>
          <a:lstStyle/>
          <a:p>
            <a:r>
              <a:rPr lang="nl-NL" sz="2400" dirty="0" err="1"/>
              <a:t>Hansken</a:t>
            </a:r>
            <a:r>
              <a:rPr lang="nl-NL" sz="2400" dirty="0"/>
              <a:t>: </a:t>
            </a:r>
            <a:r>
              <a:rPr lang="nl-NL" sz="2400" dirty="0" err="1"/>
              <a:t>the</a:t>
            </a:r>
            <a:r>
              <a:rPr lang="nl-NL" sz="2400" dirty="0"/>
              <a:t> open digital forensic platform</a:t>
            </a:r>
          </a:p>
        </p:txBody>
      </p:sp>
      <p:sp>
        <p:nvSpPr>
          <p:cNvPr id="20" name="Date Placeholder 19"/>
          <p:cNvSpPr>
            <a:spLocks noGrp="1"/>
          </p:cNvSpPr>
          <p:nvPr>
            <p:ph type="dt" sz="half" idx="4294967295"/>
          </p:nvPr>
        </p:nvSpPr>
        <p:spPr>
          <a:xfrm>
            <a:off x="0" y="0"/>
            <a:ext cx="0" cy="0"/>
          </a:xfrm>
        </p:spPr>
        <p:txBody>
          <a:bodyPr/>
          <a:lstStyle/>
          <a:p>
            <a:endParaRPr lang="nl-NL" dirty="0"/>
          </a:p>
        </p:txBody>
      </p:sp>
      <p:sp>
        <p:nvSpPr>
          <p:cNvPr id="7" name="Content Placeholder 2">
            <a:extLst>
              <a:ext uri="{FF2B5EF4-FFF2-40B4-BE49-F238E27FC236}">
                <a16:creationId xmlns:a16="http://schemas.microsoft.com/office/drawing/2014/main" id="{C38DC5F4-6C70-4334-B5D4-C85313BF98F6}"/>
              </a:ext>
            </a:extLst>
          </p:cNvPr>
          <p:cNvSpPr txBox="1">
            <a:spLocks/>
          </p:cNvSpPr>
          <p:nvPr/>
        </p:nvSpPr>
        <p:spPr>
          <a:xfrm>
            <a:off x="4433208" y="812200"/>
            <a:ext cx="4441516" cy="3428419"/>
          </a:xfrm>
          <a:prstGeom prst="rect">
            <a:avLst/>
          </a:prstGeom>
        </p:spPr>
        <p:txBody>
          <a:bodyPr>
            <a:noAutofit/>
          </a:bodyPr>
          <a:lstStyle>
            <a:lvl1pPr marL="316800" indent="-316800" algn="l" defTabSz="914400" rtl="0" eaLnBrk="1" latinLnBrk="0" hangingPunct="1">
              <a:lnSpc>
                <a:spcPct val="90000"/>
              </a:lnSpc>
              <a:spcBef>
                <a:spcPts val="1200"/>
              </a:spcBef>
              <a:buClr>
                <a:schemeClr val="tx2"/>
              </a:buClr>
              <a:buSzPct val="80000"/>
              <a:buFont typeface="Verdana" panose="020B0604030504040204" pitchFamily="34" charset="0"/>
              <a:buChar char="›"/>
              <a:defRPr sz="2400" kern="1200">
                <a:solidFill>
                  <a:schemeClr val="tx1"/>
                </a:solidFill>
                <a:latin typeface="+mn-lt"/>
                <a:ea typeface="+mn-ea"/>
                <a:cs typeface="+mn-cs"/>
              </a:defRPr>
            </a:lvl1pPr>
            <a:lvl2pPr marL="630000" indent="-316800" algn="l" defTabSz="914400" rtl="0" eaLnBrk="1" latinLnBrk="0" hangingPunct="1">
              <a:lnSpc>
                <a:spcPct val="90000"/>
              </a:lnSpc>
              <a:spcBef>
                <a:spcPts val="1000"/>
              </a:spcBef>
              <a:buClr>
                <a:schemeClr val="tx2"/>
              </a:buClr>
              <a:buFont typeface="Verdana" panose="020B0604030504040204" pitchFamily="34" charset="0"/>
              <a:buChar char="–"/>
              <a:defRPr sz="2000" kern="1200">
                <a:solidFill>
                  <a:schemeClr val="tx1"/>
                </a:solidFill>
                <a:latin typeface="+mn-lt"/>
                <a:ea typeface="+mn-ea"/>
                <a:cs typeface="+mn-cs"/>
              </a:defRPr>
            </a:lvl2pPr>
            <a:lvl3pPr marL="946800" indent="-316800" algn="l" defTabSz="914400" rtl="0" eaLnBrk="1" latinLnBrk="0" hangingPunct="1">
              <a:lnSpc>
                <a:spcPct val="90000"/>
              </a:lnSpc>
              <a:spcBef>
                <a:spcPts val="800"/>
              </a:spcBef>
              <a:buClr>
                <a:schemeClr val="tx2"/>
              </a:buClr>
              <a:buFont typeface="Wingdings" panose="05000000000000000000" pitchFamily="2" charset="2"/>
              <a:buChar char="§"/>
              <a:defRPr sz="1800" kern="1200">
                <a:solidFill>
                  <a:schemeClr val="tx1"/>
                </a:solidFill>
                <a:latin typeface="+mn-lt"/>
                <a:ea typeface="+mn-ea"/>
                <a:cs typeface="+mn-cs"/>
              </a:defRPr>
            </a:lvl3pPr>
            <a:lvl4pPr marL="1260000" indent="-316800" algn="l" defTabSz="914400" rtl="0" eaLnBrk="1" latinLnBrk="0" hangingPunct="1">
              <a:lnSpc>
                <a:spcPct val="9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4pPr>
            <a:lvl5pPr marL="1576800" indent="-316800" algn="l" defTabSz="914400" rtl="0" eaLnBrk="1" latinLnBrk="0" hangingPunct="1">
              <a:lnSpc>
                <a:spcPct val="90000"/>
              </a:lnSpc>
              <a:spcBef>
                <a:spcPts val="600"/>
              </a:spcBef>
              <a:buFont typeface="Verdana" panose="020B0604030504040204" pitchFamily="34" charset="0"/>
              <a:buChar char="–"/>
              <a:defRPr sz="1600" kern="1200">
                <a:solidFill>
                  <a:schemeClr val="tx2"/>
                </a:solidFill>
                <a:latin typeface="+mn-lt"/>
                <a:ea typeface="+mn-ea"/>
                <a:cs typeface="+mn-cs"/>
              </a:defRPr>
            </a:lvl5pPr>
            <a:lvl6pPr marL="1890000" indent="-316800" algn="l" defTabSz="914400" rtl="0" eaLnBrk="1" latinLnBrk="0" hangingPunct="1">
              <a:lnSpc>
                <a:spcPct val="90000"/>
              </a:lnSpc>
              <a:spcBef>
                <a:spcPts val="600"/>
              </a:spcBef>
              <a:buFont typeface="Arial" panose="020B0604020202020204" pitchFamily="34" charset="0"/>
              <a:buChar char="•"/>
              <a:defRPr sz="1400" kern="1200">
                <a:solidFill>
                  <a:schemeClr val="tx1">
                    <a:lumMod val="50000"/>
                    <a:lumOff val="50000"/>
                  </a:schemeClr>
                </a:solidFill>
                <a:latin typeface="+mn-lt"/>
                <a:ea typeface="+mn-ea"/>
                <a:cs typeface="+mn-cs"/>
              </a:defRPr>
            </a:lvl6pPr>
            <a:lvl7pPr marL="72000" indent="-72000" algn="l" defTabSz="914400" rtl="0" eaLnBrk="1" latinLnBrk="0" hangingPunct="1">
              <a:lnSpc>
                <a:spcPct val="90000"/>
              </a:lnSpc>
              <a:spcBef>
                <a:spcPts val="600"/>
              </a:spcBef>
              <a:buSzPct val="25000"/>
              <a:buFont typeface="Verdana" panose="020B0604030504040204" pitchFamily="34" charset="0"/>
              <a:buChar char=" "/>
              <a:defRPr sz="1200" b="1" i="0" kern="1200">
                <a:solidFill>
                  <a:schemeClr val="tx2"/>
                </a:solidFill>
                <a:latin typeface="+mn-lt"/>
                <a:ea typeface="+mn-ea"/>
                <a:cs typeface="+mn-cs"/>
              </a:defRPr>
            </a:lvl7pPr>
            <a:lvl8pPr marL="72000" indent="-72000" algn="l" defTabSz="914400" rtl="0" eaLnBrk="1" latinLnBrk="0" hangingPunct="1">
              <a:lnSpc>
                <a:spcPct val="90000"/>
              </a:lnSpc>
              <a:spcBef>
                <a:spcPts val="600"/>
              </a:spcBef>
              <a:buSzPct val="25000"/>
              <a:buFont typeface="Verdana" panose="020B0604030504040204" pitchFamily="34" charset="0"/>
              <a:buChar char=" "/>
              <a:defRPr sz="1200" i="0" kern="1200">
                <a:solidFill>
                  <a:schemeClr val="tx1">
                    <a:lumMod val="65000"/>
                    <a:lumOff val="35000"/>
                  </a:schemeClr>
                </a:solidFill>
                <a:latin typeface="+mn-lt"/>
                <a:ea typeface="+mn-ea"/>
                <a:cs typeface="+mn-cs"/>
              </a:defRPr>
            </a:lvl8pPr>
            <a:lvl9pPr marL="216000" indent="-144000" algn="l" defTabSz="914400" rtl="0" eaLnBrk="1" latinLnBrk="0" hangingPunct="1">
              <a:lnSpc>
                <a:spcPct val="90000"/>
              </a:lnSpc>
              <a:spcBef>
                <a:spcPts val="600"/>
              </a:spcBef>
              <a:buClr>
                <a:schemeClr val="tx2"/>
              </a:buClr>
              <a:buFont typeface="Verdana" panose="020B0604030504040204" pitchFamily="34" charset="0"/>
              <a:buChar char="–"/>
              <a:defRPr sz="1200" i="0" kern="1200">
                <a:solidFill>
                  <a:schemeClr val="tx1">
                    <a:lumMod val="65000"/>
                    <a:lumOff val="35000"/>
                  </a:schemeClr>
                </a:solidFill>
                <a:latin typeface="+mn-lt"/>
                <a:ea typeface="+mn-ea"/>
                <a:cs typeface="+mn-cs"/>
              </a:defRPr>
            </a:lvl9pPr>
          </a:lstStyle>
          <a:p>
            <a:pPr marL="0" indent="0">
              <a:lnSpc>
                <a:spcPct val="120000"/>
              </a:lnSpc>
              <a:spcBef>
                <a:spcPts val="225"/>
              </a:spcBef>
              <a:buNone/>
            </a:pPr>
            <a:r>
              <a:rPr lang="en-US" sz="1200" b="1" dirty="0"/>
              <a:t>Hansken is the open digital forensic platform</a:t>
            </a:r>
          </a:p>
          <a:p>
            <a:pPr marL="171450" indent="-171450">
              <a:lnSpc>
                <a:spcPct val="120000"/>
              </a:lnSpc>
              <a:spcBef>
                <a:spcPts val="225"/>
              </a:spcBef>
              <a:buClr>
                <a:schemeClr val="accent2"/>
              </a:buClr>
              <a:buSzPct val="120000"/>
              <a:buFont typeface="Arial" panose="020B0604020202020204" pitchFamily="34" charset="0"/>
              <a:buChar char="•"/>
            </a:pPr>
            <a:r>
              <a:rPr lang="en-US" sz="1050" dirty="0"/>
              <a:t>Extensible by all users</a:t>
            </a:r>
          </a:p>
          <a:p>
            <a:pPr marL="171450" indent="-171450">
              <a:lnSpc>
                <a:spcPct val="120000"/>
              </a:lnSpc>
              <a:spcBef>
                <a:spcPts val="225"/>
              </a:spcBef>
              <a:buClr>
                <a:schemeClr val="accent2"/>
              </a:buClr>
              <a:buSzPct val="120000"/>
              <a:buFont typeface="Arial" panose="020B0604020202020204" pitchFamily="34" charset="0"/>
              <a:buChar char="•"/>
            </a:pPr>
            <a:r>
              <a:rPr lang="en-US" sz="1050" dirty="0"/>
              <a:t>Parts can be replaced</a:t>
            </a:r>
          </a:p>
          <a:p>
            <a:pPr marL="0" indent="0">
              <a:lnSpc>
                <a:spcPct val="120000"/>
              </a:lnSpc>
              <a:spcBef>
                <a:spcPts val="225"/>
              </a:spcBef>
              <a:buNone/>
            </a:pPr>
            <a:r>
              <a:rPr lang="en-US" sz="1200" b="1" dirty="0"/>
              <a:t>Investigate</a:t>
            </a:r>
            <a:r>
              <a:rPr lang="en-US" sz="1200" dirty="0"/>
              <a:t> (LEA only)</a:t>
            </a:r>
          </a:p>
          <a:p>
            <a:pPr marL="171450" indent="-171450">
              <a:lnSpc>
                <a:spcPct val="120000"/>
              </a:lnSpc>
              <a:spcBef>
                <a:spcPts val="225"/>
              </a:spcBef>
              <a:buClr>
                <a:schemeClr val="accent2"/>
              </a:buClr>
              <a:buSzPct val="120000"/>
              <a:buFont typeface="Arial" panose="020B0604020202020204" pitchFamily="34" charset="0"/>
              <a:buChar char="•"/>
            </a:pPr>
            <a:r>
              <a:rPr lang="en-US" sz="1050" dirty="0"/>
              <a:t>use the platform for crime case investigations</a:t>
            </a:r>
          </a:p>
          <a:p>
            <a:pPr marL="171450" indent="-171450">
              <a:lnSpc>
                <a:spcPct val="120000"/>
              </a:lnSpc>
              <a:spcBef>
                <a:spcPts val="225"/>
              </a:spcBef>
              <a:buClr>
                <a:schemeClr val="accent2"/>
              </a:buClr>
              <a:buSzPct val="120000"/>
              <a:buFont typeface="Arial" panose="020B0604020202020204" pitchFamily="34" charset="0"/>
              <a:buChar char="•"/>
            </a:pPr>
            <a:r>
              <a:rPr lang="en-US" sz="1050" dirty="0"/>
              <a:t>Use the platform for intelligence investigations</a:t>
            </a:r>
          </a:p>
          <a:p>
            <a:pPr marL="171450" indent="-171450">
              <a:lnSpc>
                <a:spcPct val="120000"/>
              </a:lnSpc>
              <a:spcBef>
                <a:spcPts val="225"/>
              </a:spcBef>
              <a:buClr>
                <a:schemeClr val="accent2"/>
              </a:buClr>
              <a:buSzPct val="120000"/>
              <a:buFont typeface="Arial" panose="020B0604020202020204" pitchFamily="34" charset="0"/>
              <a:buChar char="•"/>
            </a:pPr>
            <a:r>
              <a:rPr lang="en-US" sz="1050" dirty="0"/>
              <a:t>efficient mobilization: case investigators, digital experts, analysts, data scientists, advocacy,  judges</a:t>
            </a:r>
          </a:p>
          <a:p>
            <a:pPr marL="0" indent="0">
              <a:lnSpc>
                <a:spcPct val="120000"/>
              </a:lnSpc>
              <a:spcBef>
                <a:spcPts val="225"/>
              </a:spcBef>
              <a:buNone/>
            </a:pPr>
            <a:r>
              <a:rPr lang="en-US" sz="1200" b="1" dirty="0"/>
              <a:t>Innovate</a:t>
            </a:r>
          </a:p>
          <a:p>
            <a:pPr marL="171450" indent="-171450">
              <a:lnSpc>
                <a:spcPct val="120000"/>
              </a:lnSpc>
              <a:spcBef>
                <a:spcPts val="225"/>
              </a:spcBef>
              <a:buClr>
                <a:schemeClr val="accent2"/>
              </a:buClr>
              <a:buSzPct val="120000"/>
              <a:buFont typeface="Arial" panose="020B0604020202020204" pitchFamily="34" charset="0"/>
              <a:buChar char="•"/>
            </a:pPr>
            <a:r>
              <a:rPr lang="en-US" sz="1050" dirty="0"/>
              <a:t>R&amp;D with focus on extending DF knowledge</a:t>
            </a:r>
          </a:p>
          <a:p>
            <a:pPr marL="171450" indent="-171450">
              <a:lnSpc>
                <a:spcPct val="120000"/>
              </a:lnSpc>
              <a:spcBef>
                <a:spcPts val="225"/>
              </a:spcBef>
              <a:buClr>
                <a:schemeClr val="accent2"/>
              </a:buClr>
              <a:buSzPct val="120000"/>
              <a:buFont typeface="Arial" panose="020B0604020202020204" pitchFamily="34" charset="0"/>
              <a:buChar char="•"/>
            </a:pPr>
            <a:r>
              <a:rPr lang="en-US" sz="1050" dirty="0"/>
              <a:t>continuous development of the platform itself</a:t>
            </a:r>
          </a:p>
          <a:p>
            <a:pPr marL="0" indent="0">
              <a:lnSpc>
                <a:spcPct val="120000"/>
              </a:lnSpc>
              <a:spcBef>
                <a:spcPts val="225"/>
              </a:spcBef>
              <a:buNone/>
            </a:pPr>
            <a:r>
              <a:rPr lang="en-US" sz="1200" b="1" dirty="0"/>
              <a:t>Share</a:t>
            </a:r>
          </a:p>
          <a:p>
            <a:pPr marL="171450" indent="-171450">
              <a:lnSpc>
                <a:spcPct val="120000"/>
              </a:lnSpc>
              <a:spcBef>
                <a:spcPts val="225"/>
              </a:spcBef>
              <a:buClr>
                <a:schemeClr val="accent2"/>
              </a:buClr>
              <a:buSzPct val="120000"/>
              <a:buFont typeface="Arial" panose="020B0604020202020204" pitchFamily="34" charset="0"/>
              <a:buChar char="•"/>
            </a:pPr>
            <a:r>
              <a:rPr lang="en-US" sz="1050" dirty="0"/>
              <a:t>Hansken is a knowledge “hub”</a:t>
            </a:r>
          </a:p>
          <a:p>
            <a:pPr marL="171450" indent="-171450">
              <a:lnSpc>
                <a:spcPct val="120000"/>
              </a:lnSpc>
              <a:spcBef>
                <a:spcPts val="225"/>
              </a:spcBef>
              <a:buClr>
                <a:schemeClr val="accent2"/>
              </a:buClr>
              <a:buSzPct val="120000"/>
              <a:buFont typeface="Arial" panose="020B0604020202020204" pitchFamily="34" charset="0"/>
              <a:buChar char="•"/>
            </a:pPr>
            <a:r>
              <a:rPr lang="en-US" sz="1050" dirty="0"/>
              <a:t>share DF methods and procedures</a:t>
            </a:r>
          </a:p>
          <a:p>
            <a:pPr marL="171450" indent="-171450">
              <a:lnSpc>
                <a:spcPct val="120000"/>
              </a:lnSpc>
              <a:spcBef>
                <a:spcPts val="225"/>
              </a:spcBef>
              <a:buClr>
                <a:schemeClr val="accent2"/>
              </a:buClr>
              <a:buSzPct val="120000"/>
              <a:buFont typeface="Arial" panose="020B0604020202020204" pitchFamily="34" charset="0"/>
              <a:buChar char="•"/>
            </a:pPr>
            <a:r>
              <a:rPr lang="en-US" sz="1050" dirty="0"/>
              <a:t>share DF tools and technology</a:t>
            </a:r>
          </a:p>
        </p:txBody>
      </p:sp>
      <p:sp>
        <p:nvSpPr>
          <p:cNvPr id="8" name="Rectangle 7">
            <a:extLst>
              <a:ext uri="{FF2B5EF4-FFF2-40B4-BE49-F238E27FC236}">
                <a16:creationId xmlns:a16="http://schemas.microsoft.com/office/drawing/2014/main" id="{FF8C02E6-A71C-445A-8DC8-272EA8DC11A6}"/>
              </a:ext>
            </a:extLst>
          </p:cNvPr>
          <p:cNvSpPr/>
          <p:nvPr/>
        </p:nvSpPr>
        <p:spPr>
          <a:xfrm>
            <a:off x="3895223" y="4434691"/>
            <a:ext cx="5073569" cy="138499"/>
          </a:xfrm>
          <a:prstGeom prst="rect">
            <a:avLst/>
          </a:prstGeom>
        </p:spPr>
        <p:txBody>
          <a:bodyPr wrap="square" lIns="0" tIns="0" rIns="0" bIns="0">
            <a:spAutoFit/>
          </a:bodyPr>
          <a:lstStyle/>
          <a:p>
            <a:pPr algn="r"/>
            <a:r>
              <a:rPr lang="en-US" sz="900" dirty="0"/>
              <a:t>extended version is available at </a:t>
            </a:r>
            <a:r>
              <a:rPr lang="en-US" sz="900" dirty="0">
                <a:hlinkClick r:id="rId3"/>
              </a:rPr>
              <a:t>https://www.hansken.nl/hansken-community/vision</a:t>
            </a:r>
            <a:r>
              <a:rPr lang="en-US" sz="900" dirty="0"/>
              <a:t> </a:t>
            </a:r>
            <a:endParaRPr lang="nl-NL" sz="900" dirty="0"/>
          </a:p>
        </p:txBody>
      </p:sp>
      <p:sp>
        <p:nvSpPr>
          <p:cNvPr id="9" name="Rectangle: Rounded Corners 8">
            <a:extLst>
              <a:ext uri="{FF2B5EF4-FFF2-40B4-BE49-F238E27FC236}">
                <a16:creationId xmlns:a16="http://schemas.microsoft.com/office/drawing/2014/main" id="{DD78F78D-BF74-4409-A395-8F115CD3EFB3}"/>
              </a:ext>
            </a:extLst>
          </p:cNvPr>
          <p:cNvSpPr/>
          <p:nvPr/>
        </p:nvSpPr>
        <p:spPr>
          <a:xfrm>
            <a:off x="446405" y="3808923"/>
            <a:ext cx="3255441" cy="196530"/>
          </a:xfrm>
          <a:prstGeom prst="roundRect">
            <a:avLst/>
          </a:prstGeom>
          <a:solidFill>
            <a:schemeClr val="accent2">
              <a:lumMod val="40000"/>
              <a:lumOff val="60000"/>
            </a:schemeClr>
          </a:solidFill>
          <a:ln w="12700">
            <a:noFill/>
          </a:ln>
        </p:spPr>
        <p:txBody>
          <a:bodyPr wrap="square" anchor="ctr">
            <a:noAutofit/>
          </a:bodyPr>
          <a:lstStyle/>
          <a:p>
            <a:pPr algn="ctr" fontAlgn="base">
              <a:spcBef>
                <a:spcPct val="0"/>
              </a:spcBef>
              <a:spcAft>
                <a:spcPct val="0"/>
              </a:spcAft>
            </a:pPr>
            <a:endParaRPr lang="nl-NL" sz="2100">
              <a:solidFill>
                <a:srgbClr val="000000"/>
              </a:solidFill>
              <a:latin typeface="Verdana" pitchFamily="34" charset="0"/>
            </a:endParaRPr>
          </a:p>
        </p:txBody>
      </p:sp>
      <p:sp>
        <p:nvSpPr>
          <p:cNvPr id="10" name="Rectangle: Rounded Corners 9">
            <a:extLst>
              <a:ext uri="{FF2B5EF4-FFF2-40B4-BE49-F238E27FC236}">
                <a16:creationId xmlns:a16="http://schemas.microsoft.com/office/drawing/2014/main" id="{F67C1D57-D474-4366-AF9F-B94192FAD788}"/>
              </a:ext>
            </a:extLst>
          </p:cNvPr>
          <p:cNvSpPr/>
          <p:nvPr/>
        </p:nvSpPr>
        <p:spPr>
          <a:xfrm>
            <a:off x="628274" y="4014134"/>
            <a:ext cx="1104662" cy="196530"/>
          </a:xfrm>
          <a:prstGeom prst="roundRect">
            <a:avLst/>
          </a:prstGeom>
          <a:solidFill>
            <a:schemeClr val="accent2">
              <a:lumMod val="40000"/>
              <a:lumOff val="60000"/>
            </a:schemeClr>
          </a:solidFill>
          <a:ln w="12700">
            <a:noFill/>
          </a:ln>
        </p:spPr>
        <p:txBody>
          <a:bodyPr wrap="square" anchor="ctr">
            <a:noAutofit/>
          </a:bodyPr>
          <a:lstStyle/>
          <a:p>
            <a:pPr algn="ctr" fontAlgn="base">
              <a:spcBef>
                <a:spcPct val="0"/>
              </a:spcBef>
              <a:spcAft>
                <a:spcPct val="0"/>
              </a:spcAft>
            </a:pPr>
            <a:endParaRPr lang="nl-NL" sz="2100">
              <a:solidFill>
                <a:srgbClr val="000000"/>
              </a:solidFill>
              <a:latin typeface="Verdana" pitchFamily="34" charset="0"/>
            </a:endParaRPr>
          </a:p>
        </p:txBody>
      </p:sp>
      <p:sp>
        <p:nvSpPr>
          <p:cNvPr id="11" name="Rectangle: Rounded Corners 10">
            <a:extLst>
              <a:ext uri="{FF2B5EF4-FFF2-40B4-BE49-F238E27FC236}">
                <a16:creationId xmlns:a16="http://schemas.microsoft.com/office/drawing/2014/main" id="{C64E2163-319D-4690-842B-DB0B10F367E8}"/>
              </a:ext>
            </a:extLst>
          </p:cNvPr>
          <p:cNvSpPr/>
          <p:nvPr/>
        </p:nvSpPr>
        <p:spPr>
          <a:xfrm>
            <a:off x="1913929" y="4014134"/>
            <a:ext cx="888533" cy="196530"/>
          </a:xfrm>
          <a:prstGeom prst="roundRect">
            <a:avLst/>
          </a:prstGeom>
          <a:solidFill>
            <a:schemeClr val="accent2">
              <a:lumMod val="40000"/>
              <a:lumOff val="60000"/>
            </a:schemeClr>
          </a:solidFill>
          <a:ln w="12700">
            <a:noFill/>
          </a:ln>
        </p:spPr>
        <p:txBody>
          <a:bodyPr wrap="square" anchor="ctr">
            <a:noAutofit/>
          </a:bodyPr>
          <a:lstStyle/>
          <a:p>
            <a:pPr algn="ctr" fontAlgn="base">
              <a:spcBef>
                <a:spcPct val="0"/>
              </a:spcBef>
              <a:spcAft>
                <a:spcPct val="0"/>
              </a:spcAft>
            </a:pPr>
            <a:endParaRPr lang="nl-NL" sz="2100">
              <a:solidFill>
                <a:srgbClr val="000000"/>
              </a:solidFill>
              <a:latin typeface="Verdana" pitchFamily="34" charset="0"/>
            </a:endParaRPr>
          </a:p>
        </p:txBody>
      </p:sp>
      <p:sp>
        <p:nvSpPr>
          <p:cNvPr id="12" name="Rectangle: Rounded Corners 11">
            <a:extLst>
              <a:ext uri="{FF2B5EF4-FFF2-40B4-BE49-F238E27FC236}">
                <a16:creationId xmlns:a16="http://schemas.microsoft.com/office/drawing/2014/main" id="{4ACFFC19-D57B-4ABC-81CF-50B40ECFBDA6}"/>
              </a:ext>
            </a:extLst>
          </p:cNvPr>
          <p:cNvSpPr/>
          <p:nvPr/>
        </p:nvSpPr>
        <p:spPr>
          <a:xfrm>
            <a:off x="2983456" y="4012955"/>
            <a:ext cx="570905" cy="196530"/>
          </a:xfrm>
          <a:prstGeom prst="roundRect">
            <a:avLst/>
          </a:prstGeom>
          <a:solidFill>
            <a:schemeClr val="accent2">
              <a:lumMod val="40000"/>
              <a:lumOff val="60000"/>
            </a:schemeClr>
          </a:solidFill>
          <a:ln w="12700">
            <a:noFill/>
          </a:ln>
        </p:spPr>
        <p:txBody>
          <a:bodyPr wrap="square" anchor="ctr">
            <a:noAutofit/>
          </a:bodyPr>
          <a:lstStyle/>
          <a:p>
            <a:pPr algn="ctr" fontAlgn="base">
              <a:spcBef>
                <a:spcPct val="0"/>
              </a:spcBef>
              <a:spcAft>
                <a:spcPct val="0"/>
              </a:spcAft>
            </a:pPr>
            <a:endParaRPr lang="nl-NL" sz="2100">
              <a:solidFill>
                <a:srgbClr val="000000"/>
              </a:solidFill>
              <a:latin typeface="Verdana" pitchFamily="34" charset="0"/>
            </a:endParaRPr>
          </a:p>
        </p:txBody>
      </p:sp>
      <p:pic>
        <p:nvPicPr>
          <p:cNvPr id="14" name="Picture 13">
            <a:extLst>
              <a:ext uri="{FF2B5EF4-FFF2-40B4-BE49-F238E27FC236}">
                <a16:creationId xmlns:a16="http://schemas.microsoft.com/office/drawing/2014/main" id="{5F2CE926-611B-4CA6-9160-8B6483C54715}"/>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6852" t="-2300" r="-5002" b="-1279"/>
          <a:stretch/>
        </p:blipFill>
        <p:spPr>
          <a:xfrm>
            <a:off x="-78111" y="516777"/>
            <a:ext cx="4271421" cy="3968264"/>
          </a:xfrm>
          <a:prstGeom prst="rect">
            <a:avLst/>
          </a:prstGeom>
        </p:spPr>
      </p:pic>
    </p:spTree>
    <p:custDataLst>
      <p:tags r:id="rId1"/>
    </p:custDataLst>
    <p:extLst>
      <p:ext uri="{BB962C8B-B14F-4D97-AF65-F5344CB8AC3E}">
        <p14:creationId xmlns:p14="http://schemas.microsoft.com/office/powerpoint/2010/main" val="332689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left)">
                                      <p:cBhvr>
                                        <p:cTn id="14" dur="500"/>
                                        <p:tgtEl>
                                          <p:spTgt spid="7">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wipe(left)">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wipe(left)">
                                      <p:cBhvr>
                                        <p:cTn id="23" dur="500"/>
                                        <p:tgtEl>
                                          <p:spTgt spid="7">
                                            <p:txEl>
                                              <p:pRg st="3" end="3"/>
                                            </p:txEl>
                                          </p:spTgt>
                                        </p:tgtEl>
                                      </p:cBhvr>
                                    </p:animEffect>
                                  </p:childTnLst>
                                </p:cTn>
                              </p:par>
                              <p:par>
                                <p:cTn id="24" presetID="22" presetClass="exit" presetSubtype="8" fill="hold" grpId="1" nodeType="withEffect">
                                  <p:stCondLst>
                                    <p:cond delay="0"/>
                                  </p:stCondLst>
                                  <p:childTnLst>
                                    <p:animEffect transition="out" filter="wipe(left)">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22" presetClass="entr" presetSubtype="8" fill="hold"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wipe(left)">
                                      <p:cBhvr>
                                        <p:cTn id="33" dur="500"/>
                                        <p:tgtEl>
                                          <p:spTgt spid="7">
                                            <p:txEl>
                                              <p:pRg st="4" end="4"/>
                                            </p:txEl>
                                          </p:spTgt>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wipe(left)">
                                      <p:cBhvr>
                                        <p:cTn id="37" dur="500"/>
                                        <p:tgtEl>
                                          <p:spTgt spid="7">
                                            <p:txEl>
                                              <p:pRg st="5" end="5"/>
                                            </p:txEl>
                                          </p:spTgt>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wipe(left)">
                                      <p:cBhvr>
                                        <p:cTn id="41" dur="500"/>
                                        <p:tgtEl>
                                          <p:spTgt spid="7">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Effect transition="in" filter="wipe(left)">
                                      <p:cBhvr>
                                        <p:cTn id="46" dur="500"/>
                                        <p:tgtEl>
                                          <p:spTgt spid="7">
                                            <p:txEl>
                                              <p:pRg st="7" end="7"/>
                                            </p:txEl>
                                          </p:spTgt>
                                        </p:tgtEl>
                                      </p:cBhvr>
                                    </p:animEffect>
                                  </p:childTnLst>
                                </p:cTn>
                              </p:par>
                              <p:par>
                                <p:cTn id="47" presetID="22" presetClass="exit" presetSubtype="8" fill="hold" grpId="1" nodeType="withEffect">
                                  <p:stCondLst>
                                    <p:cond delay="0"/>
                                  </p:stCondLst>
                                  <p:childTnLst>
                                    <p:animEffect transition="out" filter="wipe(left)">
                                      <p:cBhvr>
                                        <p:cTn id="48" dur="500"/>
                                        <p:tgtEl>
                                          <p:spTgt spid="10"/>
                                        </p:tgtEl>
                                      </p:cBhvr>
                                    </p:animEffect>
                                    <p:set>
                                      <p:cBhvr>
                                        <p:cTn id="49" dur="1" fill="hold">
                                          <p:stCondLst>
                                            <p:cond delay="499"/>
                                          </p:stCondLst>
                                        </p:cTn>
                                        <p:tgtEl>
                                          <p:spTgt spid="10"/>
                                        </p:tgtEl>
                                        <p:attrNameLst>
                                          <p:attrName>style.visibility</p:attrName>
                                        </p:attrNameLst>
                                      </p:cBhvr>
                                      <p:to>
                                        <p:strVal val="hidden"/>
                                      </p:to>
                                    </p:se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2" presetClass="entr" presetSubtype="8" fill="hold" nodeType="withEffect">
                                  <p:stCondLst>
                                    <p:cond delay="0"/>
                                  </p:stCondLst>
                                  <p:childTnLst>
                                    <p:set>
                                      <p:cBhvr>
                                        <p:cTn id="55" dur="1" fill="hold">
                                          <p:stCondLst>
                                            <p:cond delay="0"/>
                                          </p:stCondLst>
                                        </p:cTn>
                                        <p:tgtEl>
                                          <p:spTgt spid="7">
                                            <p:txEl>
                                              <p:pRg st="8" end="8"/>
                                            </p:txEl>
                                          </p:spTgt>
                                        </p:tgtEl>
                                        <p:attrNameLst>
                                          <p:attrName>style.visibility</p:attrName>
                                        </p:attrNameLst>
                                      </p:cBhvr>
                                      <p:to>
                                        <p:strVal val="visible"/>
                                      </p:to>
                                    </p:set>
                                    <p:animEffect transition="in" filter="wipe(left)">
                                      <p:cBhvr>
                                        <p:cTn id="56" dur="500"/>
                                        <p:tgtEl>
                                          <p:spTgt spid="7">
                                            <p:txEl>
                                              <p:pRg st="8" end="8"/>
                                            </p:txEl>
                                          </p:spTgt>
                                        </p:tgtEl>
                                      </p:cBhvr>
                                    </p:animEffect>
                                  </p:childTnLst>
                                </p:cTn>
                              </p:par>
                            </p:childTnLst>
                          </p:cTn>
                        </p:par>
                        <p:par>
                          <p:cTn id="57" fill="hold">
                            <p:stCondLst>
                              <p:cond delay="1000"/>
                            </p:stCondLst>
                            <p:childTnLst>
                              <p:par>
                                <p:cTn id="58" presetID="22" presetClass="entr" presetSubtype="8" fill="hold" nodeType="afterEffect">
                                  <p:stCondLst>
                                    <p:cond delay="0"/>
                                  </p:stCondLst>
                                  <p:childTnLst>
                                    <p:set>
                                      <p:cBhvr>
                                        <p:cTn id="59" dur="1" fill="hold">
                                          <p:stCondLst>
                                            <p:cond delay="0"/>
                                          </p:stCondLst>
                                        </p:cTn>
                                        <p:tgtEl>
                                          <p:spTgt spid="7">
                                            <p:txEl>
                                              <p:pRg st="9" end="9"/>
                                            </p:txEl>
                                          </p:spTgt>
                                        </p:tgtEl>
                                        <p:attrNameLst>
                                          <p:attrName>style.visibility</p:attrName>
                                        </p:attrNameLst>
                                      </p:cBhvr>
                                      <p:to>
                                        <p:strVal val="visible"/>
                                      </p:to>
                                    </p:set>
                                    <p:animEffect transition="in" filter="wipe(left)">
                                      <p:cBhvr>
                                        <p:cTn id="60" dur="500"/>
                                        <p:tgtEl>
                                          <p:spTgt spid="7">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7">
                                            <p:txEl>
                                              <p:pRg st="10" end="10"/>
                                            </p:txEl>
                                          </p:spTgt>
                                        </p:tgtEl>
                                        <p:attrNameLst>
                                          <p:attrName>style.visibility</p:attrName>
                                        </p:attrNameLst>
                                      </p:cBhvr>
                                      <p:to>
                                        <p:strVal val="visible"/>
                                      </p:to>
                                    </p:set>
                                    <p:animEffect transition="in" filter="wipe(left)">
                                      <p:cBhvr>
                                        <p:cTn id="65" dur="500"/>
                                        <p:tgtEl>
                                          <p:spTgt spid="7">
                                            <p:txEl>
                                              <p:pRg st="10" end="10"/>
                                            </p:txEl>
                                          </p:spTgt>
                                        </p:tgtEl>
                                      </p:cBhvr>
                                    </p:animEffect>
                                  </p:childTnLst>
                                </p:cTn>
                              </p:par>
                              <p:par>
                                <p:cTn id="66" presetID="22" presetClass="exit" presetSubtype="8" fill="hold" grpId="1" nodeType="withEffect">
                                  <p:stCondLst>
                                    <p:cond delay="0"/>
                                  </p:stCondLst>
                                  <p:childTnLst>
                                    <p:animEffect transition="out" filter="wipe(left)">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left)">
                                      <p:cBhvr>
                                        <p:cTn id="72" dur="500"/>
                                        <p:tgtEl>
                                          <p:spTgt spid="12"/>
                                        </p:tgtEl>
                                      </p:cBhvr>
                                    </p:animEffect>
                                  </p:childTnLst>
                                </p:cTn>
                              </p:par>
                              <p:par>
                                <p:cTn id="73" presetID="22" presetClass="entr" presetSubtype="8" fill="hold" nodeType="withEffect">
                                  <p:stCondLst>
                                    <p:cond delay="0"/>
                                  </p:stCondLst>
                                  <p:childTnLst>
                                    <p:set>
                                      <p:cBhvr>
                                        <p:cTn id="74" dur="1" fill="hold">
                                          <p:stCondLst>
                                            <p:cond delay="0"/>
                                          </p:stCondLst>
                                        </p:cTn>
                                        <p:tgtEl>
                                          <p:spTgt spid="7">
                                            <p:txEl>
                                              <p:pRg st="11" end="11"/>
                                            </p:txEl>
                                          </p:spTgt>
                                        </p:tgtEl>
                                        <p:attrNameLst>
                                          <p:attrName>style.visibility</p:attrName>
                                        </p:attrNameLst>
                                      </p:cBhvr>
                                      <p:to>
                                        <p:strVal val="visible"/>
                                      </p:to>
                                    </p:set>
                                    <p:animEffect transition="in" filter="wipe(left)">
                                      <p:cBhvr>
                                        <p:cTn id="75" dur="500"/>
                                        <p:tgtEl>
                                          <p:spTgt spid="7">
                                            <p:txEl>
                                              <p:pRg st="11" end="11"/>
                                            </p:txEl>
                                          </p:spTgt>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7">
                                            <p:txEl>
                                              <p:pRg st="12" end="12"/>
                                            </p:txEl>
                                          </p:spTgt>
                                        </p:tgtEl>
                                        <p:attrNameLst>
                                          <p:attrName>style.visibility</p:attrName>
                                        </p:attrNameLst>
                                      </p:cBhvr>
                                      <p:to>
                                        <p:strVal val="visible"/>
                                      </p:to>
                                    </p:set>
                                    <p:animEffect transition="in" filter="wipe(left)">
                                      <p:cBhvr>
                                        <p:cTn id="79" dur="500"/>
                                        <p:tgtEl>
                                          <p:spTgt spid="7">
                                            <p:txEl>
                                              <p:pRg st="12" end="12"/>
                                            </p:txEl>
                                          </p:spTgt>
                                        </p:tgtEl>
                                      </p:cBhvr>
                                    </p:animEffect>
                                  </p:childTnLst>
                                </p:cTn>
                              </p:par>
                            </p:childTnLst>
                          </p:cTn>
                        </p:par>
                        <p:par>
                          <p:cTn id="80" fill="hold">
                            <p:stCondLst>
                              <p:cond delay="1500"/>
                            </p:stCondLst>
                            <p:childTnLst>
                              <p:par>
                                <p:cTn id="81" presetID="22" presetClass="entr" presetSubtype="8" fill="hold" nodeType="afterEffect">
                                  <p:stCondLst>
                                    <p:cond delay="0"/>
                                  </p:stCondLst>
                                  <p:childTnLst>
                                    <p:set>
                                      <p:cBhvr>
                                        <p:cTn id="82" dur="1" fill="hold">
                                          <p:stCondLst>
                                            <p:cond delay="0"/>
                                          </p:stCondLst>
                                        </p:cTn>
                                        <p:tgtEl>
                                          <p:spTgt spid="7">
                                            <p:txEl>
                                              <p:pRg st="13" end="13"/>
                                            </p:txEl>
                                          </p:spTgt>
                                        </p:tgtEl>
                                        <p:attrNameLst>
                                          <p:attrName>style.visibility</p:attrName>
                                        </p:attrNameLst>
                                      </p:cBhvr>
                                      <p:to>
                                        <p:strVal val="visible"/>
                                      </p:to>
                                    </p:set>
                                    <p:animEffect transition="in" filter="wipe(left)">
                                      <p:cBhvr>
                                        <p:cTn id="83" dur="5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2BC8BECD-487C-4690-8607-40CF47D72DAF}"/>
              </a:ext>
            </a:extLst>
          </p:cNvPr>
          <p:cNvSpPr>
            <a:spLocks noGrp="1"/>
          </p:cNvSpPr>
          <p:nvPr>
            <p:ph idx="1"/>
          </p:nvPr>
        </p:nvSpPr>
        <p:spPr/>
        <p:txBody>
          <a:bodyPr/>
          <a:lstStyle/>
          <a:p>
            <a:r>
              <a:rPr lang="en-US" dirty="0" err="1"/>
              <a:t>Plaso</a:t>
            </a:r>
            <a:r>
              <a:rPr lang="en-US" dirty="0"/>
              <a:t> was initially created to replace the Perl version of log2timeline</a:t>
            </a:r>
          </a:p>
          <a:p>
            <a:r>
              <a:rPr lang="en-US" dirty="0"/>
              <a:t>Now focus has shifted from a stand-alone tool to a set of modules:</a:t>
            </a:r>
          </a:p>
          <a:p>
            <a:pPr lvl="1"/>
            <a:r>
              <a:rPr lang="nl-NL" dirty="0"/>
              <a:t>Image_export.py </a:t>
            </a:r>
          </a:p>
          <a:p>
            <a:pPr lvl="1"/>
            <a:r>
              <a:rPr lang="nl-NL" dirty="0"/>
              <a:t>Psteal.py</a:t>
            </a:r>
          </a:p>
          <a:p>
            <a:pPr lvl="1"/>
            <a:r>
              <a:rPr lang="nl-NL" dirty="0"/>
              <a:t>Log2timeline.py</a:t>
            </a:r>
          </a:p>
          <a:p>
            <a:pPr lvl="1"/>
            <a:r>
              <a:rPr lang="nl-NL" dirty="0"/>
              <a:t>Pinfo.py</a:t>
            </a:r>
          </a:p>
          <a:p>
            <a:pPr lvl="1"/>
            <a:r>
              <a:rPr lang="nl-NL" dirty="0"/>
              <a:t>Psort.py</a:t>
            </a:r>
          </a:p>
          <a:p>
            <a:pPr lvl="1"/>
            <a:endParaRPr lang="nl-NL" dirty="0"/>
          </a:p>
        </p:txBody>
      </p:sp>
      <p:sp>
        <p:nvSpPr>
          <p:cNvPr id="5" name="Titel 4">
            <a:extLst>
              <a:ext uri="{FF2B5EF4-FFF2-40B4-BE49-F238E27FC236}">
                <a16:creationId xmlns:a16="http://schemas.microsoft.com/office/drawing/2014/main" id="{43B52F9D-DF3C-4955-914E-367A1ACBE512}"/>
              </a:ext>
            </a:extLst>
          </p:cNvPr>
          <p:cNvSpPr>
            <a:spLocks noGrp="1"/>
          </p:cNvSpPr>
          <p:nvPr>
            <p:ph type="title"/>
          </p:nvPr>
        </p:nvSpPr>
        <p:spPr/>
        <p:txBody>
          <a:bodyPr/>
          <a:lstStyle/>
          <a:p>
            <a:r>
              <a:rPr lang="nl-NL" dirty="0" err="1"/>
              <a:t>Plaso</a:t>
            </a:r>
            <a:r>
              <a:rPr lang="nl-NL"/>
              <a:t> tools</a:t>
            </a:r>
            <a:endParaRPr lang="nl-NL" dirty="0"/>
          </a:p>
        </p:txBody>
      </p:sp>
      <p:graphicFrame>
        <p:nvGraphicFramePr>
          <p:cNvPr id="3" name="Diagram 2">
            <a:extLst>
              <a:ext uri="{FF2B5EF4-FFF2-40B4-BE49-F238E27FC236}">
                <a16:creationId xmlns:a16="http://schemas.microsoft.com/office/drawing/2014/main" id="{51F9EF5B-6F32-4FF0-B133-BD898457F995}"/>
              </a:ext>
            </a:extLst>
          </p:cNvPr>
          <p:cNvGraphicFramePr/>
          <p:nvPr>
            <p:extLst>
              <p:ext uri="{D42A27DB-BD31-4B8C-83A1-F6EECF244321}">
                <p14:modId xmlns:p14="http://schemas.microsoft.com/office/powerpoint/2010/main" val="2722597564"/>
              </p:ext>
            </p:extLst>
          </p:nvPr>
        </p:nvGraphicFramePr>
        <p:xfrm>
          <a:off x="3205067" y="2298563"/>
          <a:ext cx="4075616" cy="2717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515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6C1DF48C-249F-4501-A865-85E303794E1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9A70625B-9603-4353-8668-B099D64D318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graphicEl>
                                              <a:dgm id="{DD3AA1BB-A66A-41A4-922E-63C9DCE6B1A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1712C68D-28F6-416B-8FD6-423322E0588B}"/>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graphicEl>
                                              <a:dgm id="{25A02B7C-FD52-45F3-9960-70E034CB2703}"/>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graphicEl>
                                              <a:dgm id="{A8DA56D0-01E6-44E0-A1E9-2B8E060EF0B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Graphic spid="3" grpId="0" uiExpand="1">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05E54-22DF-40B3-8482-1EEFD910C808}"/>
              </a:ext>
            </a:extLst>
          </p:cNvPr>
          <p:cNvSpPr>
            <a:spLocks noGrp="1"/>
          </p:cNvSpPr>
          <p:nvPr>
            <p:ph type="title"/>
          </p:nvPr>
        </p:nvSpPr>
        <p:spPr/>
        <p:txBody>
          <a:bodyPr/>
          <a:lstStyle/>
          <a:p>
            <a:r>
              <a:rPr lang="en-US" dirty="0" err="1"/>
              <a:t>Hansken’s</a:t>
            </a:r>
            <a:r>
              <a:rPr lang="en-US" dirty="0"/>
              <a:t> main characteristics</a:t>
            </a:r>
            <a:endParaRPr lang="nl-NL" dirty="0"/>
          </a:p>
        </p:txBody>
      </p:sp>
      <p:sp>
        <p:nvSpPr>
          <p:cNvPr id="4" name="Tijdelijke aanduiding voor inhoud 2">
            <a:extLst>
              <a:ext uri="{FF2B5EF4-FFF2-40B4-BE49-F238E27FC236}">
                <a16:creationId xmlns:a16="http://schemas.microsoft.com/office/drawing/2014/main" id="{15454A7D-EED9-441E-80A6-2C2531ED79F9}"/>
              </a:ext>
            </a:extLst>
          </p:cNvPr>
          <p:cNvSpPr>
            <a:spLocks noGrp="1"/>
          </p:cNvSpPr>
          <p:nvPr/>
        </p:nvSpPr>
        <p:spPr bwMode="auto">
          <a:xfrm>
            <a:off x="554604" y="1052841"/>
            <a:ext cx="8178403" cy="356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rtl="0" fontAlgn="base">
              <a:spcBef>
                <a:spcPct val="20000"/>
              </a:spcBef>
              <a:spcAft>
                <a:spcPct val="0"/>
              </a:spcAft>
              <a:tabLst>
                <a:tab pos="742950" algn="l"/>
                <a:tab pos="806450" algn="l"/>
              </a:tabLst>
              <a:defRPr>
                <a:solidFill>
                  <a:schemeClr val="tx1"/>
                </a:solidFill>
                <a:latin typeface="+mn-lt"/>
                <a:ea typeface="+mn-ea"/>
                <a:cs typeface="+mn-cs"/>
              </a:defRPr>
            </a:lvl1pPr>
            <a:lvl2pPr marL="1588" indent="195263" algn="l" rtl="0" fontAlgn="base">
              <a:spcBef>
                <a:spcPct val="20000"/>
              </a:spcBef>
              <a:spcAft>
                <a:spcPct val="0"/>
              </a:spcAft>
              <a:buFont typeface="Verdana" pitchFamily="34" charset="0"/>
              <a:buChar char="•"/>
              <a:tabLst>
                <a:tab pos="742950" algn="l"/>
                <a:tab pos="806450" algn="l"/>
              </a:tabLst>
              <a:defRPr>
                <a:solidFill>
                  <a:schemeClr val="tx1"/>
                </a:solidFill>
                <a:latin typeface="+mn-lt"/>
              </a:defRPr>
            </a:lvl2pPr>
            <a:lvl3pPr marL="198438" indent="227013" algn="l" rtl="0" fontAlgn="base">
              <a:spcBef>
                <a:spcPct val="20000"/>
              </a:spcBef>
              <a:spcAft>
                <a:spcPct val="0"/>
              </a:spcAft>
              <a:buSzPct val="80000"/>
              <a:buFont typeface="Verdana" pitchFamily="34" charset="0"/>
              <a:buChar char="–"/>
              <a:tabLst>
                <a:tab pos="742950" algn="l"/>
                <a:tab pos="806450" algn="l"/>
              </a:tabLst>
              <a:defRPr>
                <a:solidFill>
                  <a:schemeClr val="tx1"/>
                </a:solidFill>
                <a:latin typeface="+mn-lt"/>
              </a:defRPr>
            </a:lvl3pPr>
            <a:lvl4pPr marL="427038" indent="228600" algn="l" rtl="0" fontAlgn="base">
              <a:spcBef>
                <a:spcPct val="20000"/>
              </a:spcBef>
              <a:spcAft>
                <a:spcPct val="0"/>
              </a:spcAft>
              <a:buFont typeface="Verdana" pitchFamily="34" charset="0"/>
              <a:buChar char="&gt;"/>
              <a:tabLst>
                <a:tab pos="742950" algn="l"/>
                <a:tab pos="806450" algn="l"/>
              </a:tabLst>
              <a:defRPr>
                <a:solidFill>
                  <a:schemeClr val="tx1"/>
                </a:solidFill>
                <a:latin typeface="+mn-lt"/>
              </a:defRPr>
            </a:lvl4pPr>
            <a:lvl5pPr marL="679450" indent="241300" algn="l" rtl="0" fontAlgn="base">
              <a:spcBef>
                <a:spcPct val="20000"/>
              </a:spcBef>
              <a:spcAft>
                <a:spcPct val="0"/>
              </a:spcAft>
              <a:buFont typeface="Verdana" pitchFamily="34" charset="0"/>
              <a:buChar char="»"/>
              <a:tabLst>
                <a:tab pos="742950" algn="l"/>
                <a:tab pos="806450" algn="l"/>
              </a:tabLst>
              <a:defRPr>
                <a:solidFill>
                  <a:schemeClr val="tx1"/>
                </a:solidFill>
                <a:latin typeface="+mn-lt"/>
              </a:defRPr>
            </a:lvl5pPr>
            <a:lvl6pPr marL="1136650" indent="241300" algn="l" rtl="0" fontAlgn="base">
              <a:spcBef>
                <a:spcPct val="20000"/>
              </a:spcBef>
              <a:spcAft>
                <a:spcPct val="0"/>
              </a:spcAft>
              <a:buFont typeface="Verdana" pitchFamily="34" charset="0"/>
              <a:buChar char="»"/>
              <a:tabLst>
                <a:tab pos="742950" algn="l"/>
                <a:tab pos="806450" algn="l"/>
              </a:tabLst>
              <a:defRPr>
                <a:solidFill>
                  <a:schemeClr val="tx1"/>
                </a:solidFill>
                <a:latin typeface="+mn-lt"/>
              </a:defRPr>
            </a:lvl6pPr>
            <a:lvl7pPr marL="1593850" indent="241300" algn="l" rtl="0" fontAlgn="base">
              <a:spcBef>
                <a:spcPct val="20000"/>
              </a:spcBef>
              <a:spcAft>
                <a:spcPct val="0"/>
              </a:spcAft>
              <a:buFont typeface="Verdana" pitchFamily="34" charset="0"/>
              <a:buChar char="»"/>
              <a:tabLst>
                <a:tab pos="742950" algn="l"/>
                <a:tab pos="806450" algn="l"/>
              </a:tabLst>
              <a:defRPr>
                <a:solidFill>
                  <a:schemeClr val="tx1"/>
                </a:solidFill>
                <a:latin typeface="+mn-lt"/>
              </a:defRPr>
            </a:lvl7pPr>
            <a:lvl8pPr marL="2051050" indent="241300" algn="l" rtl="0" fontAlgn="base">
              <a:spcBef>
                <a:spcPct val="20000"/>
              </a:spcBef>
              <a:spcAft>
                <a:spcPct val="0"/>
              </a:spcAft>
              <a:buFont typeface="Verdana" pitchFamily="34" charset="0"/>
              <a:buChar char="»"/>
              <a:tabLst>
                <a:tab pos="742950" algn="l"/>
                <a:tab pos="806450" algn="l"/>
              </a:tabLst>
              <a:defRPr>
                <a:solidFill>
                  <a:schemeClr val="tx1"/>
                </a:solidFill>
                <a:latin typeface="+mn-lt"/>
              </a:defRPr>
            </a:lvl8pPr>
            <a:lvl9pPr marL="2508250" indent="241300" algn="l" rtl="0" fontAlgn="base">
              <a:spcBef>
                <a:spcPct val="20000"/>
              </a:spcBef>
              <a:spcAft>
                <a:spcPct val="0"/>
              </a:spcAft>
              <a:buFont typeface="Verdana" pitchFamily="34" charset="0"/>
              <a:buChar char="»"/>
              <a:tabLst>
                <a:tab pos="742950" algn="l"/>
                <a:tab pos="806450" algn="l"/>
              </a:tabLst>
              <a:defRPr>
                <a:solidFill>
                  <a:schemeClr val="tx1"/>
                </a:solidFill>
                <a:latin typeface="+mn-lt"/>
              </a:defRPr>
            </a:lvl9pPr>
          </a:lstStyle>
          <a:p>
            <a:pPr>
              <a:spcBef>
                <a:spcPts val="900"/>
              </a:spcBef>
            </a:pPr>
            <a:r>
              <a:rPr lang="en-US" sz="1200" b="1" dirty="0"/>
              <a:t>Governmental</a:t>
            </a:r>
          </a:p>
          <a:p>
            <a:pPr marL="214313" indent="-214313">
              <a:buClr>
                <a:schemeClr val="accent2"/>
              </a:buClr>
              <a:buSzPct val="120000"/>
              <a:buFont typeface="Arial" panose="020B0604020202020204" pitchFamily="34" charset="0"/>
              <a:buChar char="•"/>
            </a:pPr>
            <a:r>
              <a:rPr lang="en-US" sz="1200" dirty="0"/>
              <a:t>developed and maintained by Netherlands Forensic Institute </a:t>
            </a:r>
            <a:r>
              <a:rPr lang="en-US" sz="1200" b="1" dirty="0">
                <a:solidFill>
                  <a:srgbClr val="00B050"/>
                </a:solidFill>
              </a:rPr>
              <a:t>√</a:t>
            </a:r>
          </a:p>
          <a:p>
            <a:pPr marL="214313" indent="-214313">
              <a:buClr>
                <a:schemeClr val="accent2"/>
              </a:buClr>
              <a:buSzPct val="120000"/>
              <a:buFont typeface="Arial" panose="020B0604020202020204" pitchFamily="34" charset="0"/>
              <a:buChar char="•"/>
            </a:pPr>
            <a:r>
              <a:rPr lang="en-US" sz="1200" dirty="0"/>
              <a:t>Steering committee by Dutch governmental partners </a:t>
            </a:r>
            <a:r>
              <a:rPr lang="en-US" sz="1200" b="1" dirty="0">
                <a:solidFill>
                  <a:srgbClr val="00B050"/>
                </a:solidFill>
              </a:rPr>
              <a:t>√</a:t>
            </a:r>
            <a:endParaRPr lang="en-US" sz="788" dirty="0"/>
          </a:p>
          <a:p>
            <a:pPr>
              <a:spcBef>
                <a:spcPts val="900"/>
              </a:spcBef>
            </a:pPr>
            <a:r>
              <a:rPr lang="en-US" sz="1200" b="1" dirty="0"/>
              <a:t>Transparent</a:t>
            </a:r>
          </a:p>
          <a:p>
            <a:pPr marL="214313" indent="-214313">
              <a:buClr>
                <a:schemeClr val="accent2"/>
              </a:buClr>
              <a:buSzPct val="120000"/>
              <a:buFont typeface="Arial" panose="020B0604020202020204" pitchFamily="34" charset="0"/>
              <a:buChar char="•"/>
            </a:pPr>
            <a:r>
              <a:rPr lang="en-US" sz="1200" dirty="0"/>
              <a:t>all evidence is traceable (chain of evidence) </a:t>
            </a:r>
            <a:r>
              <a:rPr lang="en-US" sz="1200" b="1" dirty="0">
                <a:solidFill>
                  <a:srgbClr val="00B050"/>
                </a:solidFill>
              </a:rPr>
              <a:t>√</a:t>
            </a:r>
            <a:endParaRPr lang="en-US" sz="1200" dirty="0"/>
          </a:p>
          <a:p>
            <a:pPr marL="214313" indent="-214313">
              <a:buClr>
                <a:schemeClr val="accent2"/>
              </a:buClr>
              <a:buSzPct val="120000"/>
              <a:buFont typeface="Arial" panose="020B0604020202020204" pitchFamily="34" charset="0"/>
              <a:buChar char="•"/>
            </a:pPr>
            <a:r>
              <a:rPr lang="en-US" sz="1200" dirty="0"/>
              <a:t>advanced logging of embedded data processors </a:t>
            </a:r>
            <a:r>
              <a:rPr lang="en-US" sz="1200" b="1" dirty="0">
                <a:solidFill>
                  <a:srgbClr val="00B050"/>
                </a:solidFill>
              </a:rPr>
              <a:t>√</a:t>
            </a:r>
            <a:endParaRPr lang="en-US" sz="675" dirty="0"/>
          </a:p>
          <a:p>
            <a:pPr>
              <a:spcBef>
                <a:spcPts val="900"/>
              </a:spcBef>
            </a:pPr>
            <a:r>
              <a:rPr lang="en-US" sz="1200" b="1" dirty="0"/>
              <a:t>Scalable</a:t>
            </a:r>
          </a:p>
          <a:p>
            <a:pPr marL="214313" indent="-214313">
              <a:buClr>
                <a:schemeClr val="accent2"/>
              </a:buClr>
              <a:buSzPct val="120000"/>
              <a:buFont typeface="Arial" panose="020B0604020202020204" pitchFamily="34" charset="0"/>
              <a:buChar char="•"/>
            </a:pPr>
            <a:r>
              <a:rPr lang="en-US" sz="1200" dirty="0"/>
              <a:t>&gt;1500 cases, &gt;100 concurrent cases </a:t>
            </a:r>
            <a:r>
              <a:rPr lang="en-US" sz="1200" b="1" dirty="0">
                <a:solidFill>
                  <a:srgbClr val="00B050"/>
                </a:solidFill>
              </a:rPr>
              <a:t>√</a:t>
            </a:r>
            <a:endParaRPr lang="en-US" sz="1200" dirty="0"/>
          </a:p>
          <a:p>
            <a:pPr marL="214313" indent="-214313">
              <a:buClr>
                <a:schemeClr val="accent2"/>
              </a:buClr>
              <a:buSzPct val="120000"/>
              <a:buFont typeface="Arial" panose="020B0604020202020204" pitchFamily="34" charset="0"/>
              <a:buChar char="•"/>
            </a:pPr>
            <a:r>
              <a:rPr lang="en-US" sz="1200" dirty="0"/>
              <a:t>cases with &gt;1000 seized devices </a:t>
            </a:r>
            <a:r>
              <a:rPr lang="en-US" sz="1200" b="1" dirty="0">
                <a:solidFill>
                  <a:srgbClr val="00B050"/>
                </a:solidFill>
              </a:rPr>
              <a:t>√</a:t>
            </a:r>
          </a:p>
          <a:p>
            <a:pPr marL="214313" indent="-214313">
              <a:buClr>
                <a:schemeClr val="accent2"/>
              </a:buClr>
              <a:buSzPct val="120000"/>
              <a:buFont typeface="Arial" panose="020B0604020202020204" pitchFamily="34" charset="0"/>
              <a:buChar char="•"/>
            </a:pPr>
            <a:r>
              <a:rPr lang="en-US" sz="1200" dirty="0"/>
              <a:t>cases with &gt;100 terabytes of data </a:t>
            </a:r>
            <a:r>
              <a:rPr lang="en-US" sz="1200" b="1" dirty="0">
                <a:solidFill>
                  <a:srgbClr val="00B050"/>
                </a:solidFill>
              </a:rPr>
              <a:t>√</a:t>
            </a:r>
          </a:p>
          <a:p>
            <a:pPr marL="214313" indent="-214313">
              <a:buClr>
                <a:schemeClr val="accent2"/>
              </a:buClr>
              <a:buSzPct val="120000"/>
              <a:buFont typeface="Arial" panose="020B0604020202020204" pitchFamily="34" charset="0"/>
              <a:buChar char="•"/>
            </a:pPr>
            <a:r>
              <a:rPr lang="en-US" sz="1200" dirty="0"/>
              <a:t>cases with &gt;100 million traces </a:t>
            </a:r>
            <a:r>
              <a:rPr lang="en-US" sz="1200" b="1" dirty="0">
                <a:solidFill>
                  <a:srgbClr val="00B050"/>
                </a:solidFill>
              </a:rPr>
              <a:t>√</a:t>
            </a:r>
            <a:endParaRPr lang="en-US" sz="675" dirty="0"/>
          </a:p>
          <a:p>
            <a:pPr>
              <a:spcBef>
                <a:spcPts val="900"/>
              </a:spcBef>
            </a:pPr>
            <a:r>
              <a:rPr lang="en-US" sz="1200" b="1" dirty="0"/>
              <a:t>Legal</a:t>
            </a:r>
          </a:p>
          <a:p>
            <a:pPr marL="214313" indent="-214313">
              <a:buClr>
                <a:schemeClr val="accent2"/>
              </a:buClr>
              <a:buSzPct val="120000"/>
              <a:buFont typeface="Arial" panose="020B0604020202020204" pitchFamily="34" charset="0"/>
              <a:buChar char="•"/>
            </a:pPr>
            <a:r>
              <a:rPr lang="en-US" sz="1200" dirty="0"/>
              <a:t>all handling of traces is auditable (chain of custody) </a:t>
            </a:r>
            <a:r>
              <a:rPr lang="en-US" sz="1200" b="1" dirty="0">
                <a:solidFill>
                  <a:srgbClr val="00B050"/>
                </a:solidFill>
              </a:rPr>
              <a:t>√</a:t>
            </a:r>
          </a:p>
          <a:p>
            <a:pPr marL="214313" indent="-214313">
              <a:buClr>
                <a:schemeClr val="accent2"/>
              </a:buClr>
              <a:buSzPct val="120000"/>
              <a:buFont typeface="Arial" panose="020B0604020202020204" pitchFamily="34" charset="0"/>
              <a:buChar char="•"/>
            </a:pPr>
            <a:r>
              <a:rPr lang="en-US" sz="1200" dirty="0"/>
              <a:t>support for handling privileged communication </a:t>
            </a:r>
            <a:r>
              <a:rPr lang="en-US" sz="1200" b="1" dirty="0">
                <a:solidFill>
                  <a:srgbClr val="00B050"/>
                </a:solidFill>
              </a:rPr>
              <a:t>√</a:t>
            </a:r>
          </a:p>
          <a:p>
            <a:pPr marL="214313" indent="-214313">
              <a:buClr>
                <a:schemeClr val="accent2"/>
              </a:buClr>
              <a:buSzPct val="120000"/>
              <a:buFont typeface="Arial" panose="020B0604020202020204" pitchFamily="34" charset="0"/>
              <a:buChar char="•"/>
            </a:pPr>
            <a:r>
              <a:rPr lang="en-US" sz="1200" dirty="0"/>
              <a:t>profound judicial review in Dutch courts </a:t>
            </a:r>
            <a:r>
              <a:rPr lang="en-US" sz="1200" b="1" dirty="0">
                <a:solidFill>
                  <a:srgbClr val="00B050"/>
                </a:solidFill>
              </a:rPr>
              <a:t>√</a:t>
            </a:r>
            <a:endParaRPr lang="en-US" sz="1200" dirty="0"/>
          </a:p>
        </p:txBody>
      </p:sp>
      <p:pic>
        <p:nvPicPr>
          <p:cNvPr id="10" name="Picture 9">
            <a:extLst>
              <a:ext uri="{FF2B5EF4-FFF2-40B4-BE49-F238E27FC236}">
                <a16:creationId xmlns:a16="http://schemas.microsoft.com/office/drawing/2014/main" id="{5F2CE926-611B-4CA6-9160-8B6483C5471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6852" t="-2300" r="-5002" b="-1279"/>
          <a:stretch/>
        </p:blipFill>
        <p:spPr>
          <a:xfrm>
            <a:off x="4872579" y="537313"/>
            <a:ext cx="4271421" cy="3968264"/>
          </a:xfrm>
          <a:prstGeom prst="rect">
            <a:avLst/>
          </a:prstGeom>
        </p:spPr>
      </p:pic>
    </p:spTree>
    <p:custDataLst>
      <p:tags r:id="rId1"/>
    </p:custDataLst>
    <p:extLst>
      <p:ext uri="{BB962C8B-B14F-4D97-AF65-F5344CB8AC3E}">
        <p14:creationId xmlns:p14="http://schemas.microsoft.com/office/powerpoint/2010/main" val="226338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wipe(left)">
                                      <p:cBhvr>
                                        <p:cTn id="20" dur="500"/>
                                        <p:tgtEl>
                                          <p:spTgt spid="4">
                                            <p:txEl>
                                              <p:pRg st="3" end="3"/>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wipe(left)">
                                      <p:cBhvr>
                                        <p:cTn id="24" dur="500"/>
                                        <p:tgtEl>
                                          <p:spTgt spid="4">
                                            <p:txEl>
                                              <p:pRg st="4" end="4"/>
                                            </p:txEl>
                                          </p:spTgt>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wipe(left)">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wipe(left)">
                                      <p:cBhvr>
                                        <p:cTn id="33" dur="500"/>
                                        <p:tgtEl>
                                          <p:spTgt spid="4">
                                            <p:txEl>
                                              <p:pRg st="6" end="6"/>
                                            </p:txEl>
                                          </p:spTgt>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wipe(left)">
                                      <p:cBhvr>
                                        <p:cTn id="37" dur="500"/>
                                        <p:tgtEl>
                                          <p:spTgt spid="4">
                                            <p:txEl>
                                              <p:pRg st="7" end="7"/>
                                            </p:txEl>
                                          </p:spTgt>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wipe(left)">
                                      <p:cBhvr>
                                        <p:cTn id="41" dur="500"/>
                                        <p:tgtEl>
                                          <p:spTgt spid="4">
                                            <p:txEl>
                                              <p:pRg st="8" end="8"/>
                                            </p:txEl>
                                          </p:spTgt>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wipe(left)">
                                      <p:cBhvr>
                                        <p:cTn id="45" dur="500"/>
                                        <p:tgtEl>
                                          <p:spTgt spid="4">
                                            <p:txEl>
                                              <p:pRg st="9" end="9"/>
                                            </p:txEl>
                                          </p:spTgt>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4">
                                            <p:txEl>
                                              <p:pRg st="10" end="10"/>
                                            </p:txEl>
                                          </p:spTgt>
                                        </p:tgtEl>
                                        <p:attrNameLst>
                                          <p:attrName>style.visibility</p:attrName>
                                        </p:attrNameLst>
                                      </p:cBhvr>
                                      <p:to>
                                        <p:strVal val="visible"/>
                                      </p:to>
                                    </p:set>
                                    <p:animEffect transition="in" filter="wipe(left)">
                                      <p:cBhvr>
                                        <p:cTn id="49" dur="500"/>
                                        <p:tgtEl>
                                          <p:spTgt spid="4">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
                                            <p:txEl>
                                              <p:pRg st="11" end="11"/>
                                            </p:txEl>
                                          </p:spTgt>
                                        </p:tgtEl>
                                        <p:attrNameLst>
                                          <p:attrName>style.visibility</p:attrName>
                                        </p:attrNameLst>
                                      </p:cBhvr>
                                      <p:to>
                                        <p:strVal val="visible"/>
                                      </p:to>
                                    </p:set>
                                    <p:animEffect transition="in" filter="wipe(left)">
                                      <p:cBhvr>
                                        <p:cTn id="54" dur="500"/>
                                        <p:tgtEl>
                                          <p:spTgt spid="4">
                                            <p:txEl>
                                              <p:pRg st="11" end="11"/>
                                            </p:txEl>
                                          </p:spTgt>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wipe(left)">
                                      <p:cBhvr>
                                        <p:cTn id="58" dur="500"/>
                                        <p:tgtEl>
                                          <p:spTgt spid="4">
                                            <p:txEl>
                                              <p:pRg st="12" end="12"/>
                                            </p:txEl>
                                          </p:spTgt>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4">
                                            <p:txEl>
                                              <p:pRg st="13" end="13"/>
                                            </p:txEl>
                                          </p:spTgt>
                                        </p:tgtEl>
                                        <p:attrNameLst>
                                          <p:attrName>style.visibility</p:attrName>
                                        </p:attrNameLst>
                                      </p:cBhvr>
                                      <p:to>
                                        <p:strVal val="visible"/>
                                      </p:to>
                                    </p:set>
                                    <p:animEffect transition="in" filter="wipe(left)">
                                      <p:cBhvr>
                                        <p:cTn id="62" dur="500"/>
                                        <p:tgtEl>
                                          <p:spTgt spid="4">
                                            <p:txEl>
                                              <p:pRg st="13" end="13"/>
                                            </p:txEl>
                                          </p:spTgt>
                                        </p:tgtEl>
                                      </p:cBhvr>
                                    </p:animEffect>
                                  </p:childTnLst>
                                </p:cTn>
                              </p:par>
                            </p:childTnLst>
                          </p:cTn>
                        </p:par>
                        <p:par>
                          <p:cTn id="63" fill="hold">
                            <p:stCondLst>
                              <p:cond delay="1500"/>
                            </p:stCondLst>
                            <p:childTnLst>
                              <p:par>
                                <p:cTn id="64" presetID="22" presetClass="entr" presetSubtype="8" fill="hold" nodeType="afterEffect">
                                  <p:stCondLst>
                                    <p:cond delay="0"/>
                                  </p:stCondLst>
                                  <p:childTnLst>
                                    <p:set>
                                      <p:cBhvr>
                                        <p:cTn id="65" dur="1" fill="hold">
                                          <p:stCondLst>
                                            <p:cond delay="0"/>
                                          </p:stCondLst>
                                        </p:cTn>
                                        <p:tgtEl>
                                          <p:spTgt spid="4">
                                            <p:txEl>
                                              <p:pRg st="14" end="14"/>
                                            </p:txEl>
                                          </p:spTgt>
                                        </p:tgtEl>
                                        <p:attrNameLst>
                                          <p:attrName>style.visibility</p:attrName>
                                        </p:attrNameLst>
                                      </p:cBhvr>
                                      <p:to>
                                        <p:strVal val="visible"/>
                                      </p:to>
                                    </p:set>
                                    <p:animEffect transition="in" filter="wipe(left)">
                                      <p:cBhvr>
                                        <p:cTn id="66"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ep 112"/>
          <p:cNvGrpSpPr/>
          <p:nvPr/>
        </p:nvGrpSpPr>
        <p:grpSpPr>
          <a:xfrm>
            <a:off x="3719540" y="2637148"/>
            <a:ext cx="4643027" cy="1080994"/>
            <a:chOff x="3805369" y="3756665"/>
            <a:chExt cx="5266884" cy="1266384"/>
          </a:xfrm>
        </p:grpSpPr>
        <p:sp>
          <p:nvSpPr>
            <p:cNvPr id="19" name="Rechthoek 18"/>
            <p:cNvSpPr/>
            <p:nvPr/>
          </p:nvSpPr>
          <p:spPr>
            <a:xfrm>
              <a:off x="4012099" y="4302969"/>
              <a:ext cx="1701381" cy="720080"/>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500" b="1" dirty="0" err="1">
                  <a:solidFill>
                    <a:schemeClr val="tx1"/>
                  </a:solidFill>
                </a:rPr>
                <a:t>Hansken</a:t>
              </a:r>
              <a:endParaRPr lang="nl-NL" sz="1500" b="1" dirty="0">
                <a:solidFill>
                  <a:schemeClr val="tx1"/>
                </a:solidFill>
              </a:endParaRPr>
            </a:p>
            <a:p>
              <a:pPr algn="ctr"/>
              <a:r>
                <a:rPr lang="nl-NL" sz="1500" dirty="0">
                  <a:solidFill>
                    <a:schemeClr val="tx1"/>
                  </a:solidFill>
                </a:rPr>
                <a:t>R&amp;D</a:t>
              </a:r>
            </a:p>
          </p:txBody>
        </p:sp>
        <p:sp>
          <p:nvSpPr>
            <p:cNvPr id="20" name="Rechthoek 19"/>
            <p:cNvSpPr/>
            <p:nvPr/>
          </p:nvSpPr>
          <p:spPr>
            <a:xfrm>
              <a:off x="5713480" y="4302969"/>
              <a:ext cx="3358773" cy="720080"/>
            </a:xfrm>
            <a:prstGeom prst="rect">
              <a:avLst/>
            </a:prstGeom>
            <a:solidFill>
              <a:schemeClr val="tx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lIns="0" rIns="960120" rtlCol="0" anchor="ctr"/>
            <a:lstStyle/>
            <a:p>
              <a:pPr algn="ctr"/>
              <a:r>
                <a:rPr lang="nl-NL" sz="1500" b="1" dirty="0" err="1">
                  <a:solidFill>
                    <a:schemeClr val="tx1"/>
                  </a:solidFill>
                </a:rPr>
                <a:t>Hansken</a:t>
              </a:r>
              <a:endParaRPr lang="nl-NL" sz="1500" b="1" dirty="0">
                <a:solidFill>
                  <a:schemeClr val="tx1"/>
                </a:solidFill>
              </a:endParaRPr>
            </a:p>
            <a:p>
              <a:pPr algn="ctr"/>
              <a:r>
                <a:rPr lang="nl-NL" sz="1500" dirty="0">
                  <a:solidFill>
                    <a:schemeClr val="tx1"/>
                  </a:solidFill>
                </a:rPr>
                <a:t>&gt; 1,000 cases</a:t>
              </a:r>
            </a:p>
          </p:txBody>
        </p:sp>
        <p:sp>
          <p:nvSpPr>
            <p:cNvPr id="44" name="Tekstvak 43"/>
            <p:cNvSpPr txBox="1"/>
            <p:nvPr/>
          </p:nvSpPr>
          <p:spPr>
            <a:xfrm>
              <a:off x="3805369" y="3756665"/>
              <a:ext cx="478600" cy="256899"/>
            </a:xfrm>
            <a:prstGeom prst="rect">
              <a:avLst/>
            </a:prstGeom>
            <a:noFill/>
          </p:spPr>
          <p:txBody>
            <a:bodyPr wrap="none" rtlCol="0">
              <a:spAutoFit/>
            </a:bodyPr>
            <a:lstStyle/>
            <a:p>
              <a:pPr algn="r"/>
              <a:r>
                <a:rPr lang="nl-NL" sz="825" dirty="0"/>
                <a:t>2012</a:t>
              </a:r>
            </a:p>
          </p:txBody>
        </p:sp>
        <p:cxnSp>
          <p:nvCxnSpPr>
            <p:cNvPr id="48" name="Rechte verbindingslijn 47"/>
            <p:cNvCxnSpPr>
              <a:endCxn id="49" idx="2"/>
            </p:cNvCxnSpPr>
            <p:nvPr/>
          </p:nvCxnSpPr>
          <p:spPr>
            <a:xfrm flipV="1">
              <a:off x="5713477" y="4013564"/>
              <a:ext cx="32571" cy="10094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9" name="Tekstvak 48"/>
            <p:cNvSpPr txBox="1"/>
            <p:nvPr/>
          </p:nvSpPr>
          <p:spPr>
            <a:xfrm>
              <a:off x="5506749" y="3756665"/>
              <a:ext cx="478600" cy="256899"/>
            </a:xfrm>
            <a:prstGeom prst="rect">
              <a:avLst/>
            </a:prstGeom>
            <a:noFill/>
          </p:spPr>
          <p:txBody>
            <a:bodyPr wrap="none" rtlCol="0">
              <a:spAutoFit/>
            </a:bodyPr>
            <a:lstStyle/>
            <a:p>
              <a:pPr algn="r"/>
              <a:r>
                <a:rPr lang="nl-NL" sz="825" dirty="0"/>
                <a:t>2015</a:t>
              </a:r>
            </a:p>
          </p:txBody>
        </p:sp>
        <p:cxnSp>
          <p:nvCxnSpPr>
            <p:cNvPr id="14" name="Rechte verbindingslijn 13"/>
            <p:cNvCxnSpPr>
              <a:stCxn id="44" idx="2"/>
            </p:cNvCxnSpPr>
            <p:nvPr/>
          </p:nvCxnSpPr>
          <p:spPr>
            <a:xfrm flipH="1">
              <a:off x="4012099" y="4013564"/>
              <a:ext cx="32570" cy="100948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 name="Tijdelijke aanduiding voor inhoud 1">
            <a:extLst>
              <a:ext uri="{FF2B5EF4-FFF2-40B4-BE49-F238E27FC236}">
                <a16:creationId xmlns:a16="http://schemas.microsoft.com/office/drawing/2014/main" id="{9AD9CF07-0FE9-1462-57E2-C6FB9524C6D6}"/>
              </a:ext>
            </a:extLst>
          </p:cNvPr>
          <p:cNvSpPr>
            <a:spLocks noGrp="1"/>
          </p:cNvSpPr>
          <p:nvPr>
            <p:ph idx="1"/>
          </p:nvPr>
        </p:nvSpPr>
        <p:spPr/>
        <p:txBody>
          <a:bodyPr/>
          <a:lstStyle/>
          <a:p>
            <a:endParaRPr lang="nl-NL"/>
          </a:p>
        </p:txBody>
      </p:sp>
      <p:sp>
        <p:nvSpPr>
          <p:cNvPr id="5" name="Titel 4"/>
          <p:cNvSpPr>
            <a:spLocks noGrp="1"/>
          </p:cNvSpPr>
          <p:nvPr>
            <p:ph type="title"/>
          </p:nvPr>
        </p:nvSpPr>
        <p:spPr/>
        <p:txBody>
          <a:bodyPr/>
          <a:lstStyle/>
          <a:p>
            <a:r>
              <a:rPr lang="nl-NL" dirty="0"/>
              <a:t>Digital </a:t>
            </a:r>
            <a:r>
              <a:rPr lang="nl-NL" dirty="0" err="1"/>
              <a:t>Forensics</a:t>
            </a:r>
            <a:r>
              <a:rPr lang="nl-NL" dirty="0"/>
              <a:t> as a Service @NFI</a:t>
            </a:r>
          </a:p>
        </p:txBody>
      </p:sp>
      <p:sp>
        <p:nvSpPr>
          <p:cNvPr id="7" name="Date Placeholder 6"/>
          <p:cNvSpPr>
            <a:spLocks noGrp="1"/>
          </p:cNvSpPr>
          <p:nvPr>
            <p:ph type="dt" sz="half" idx="4294967295"/>
          </p:nvPr>
        </p:nvSpPr>
        <p:spPr>
          <a:xfrm>
            <a:off x="0" y="0"/>
            <a:ext cx="0" cy="0"/>
          </a:xfrm>
        </p:spPr>
        <p:txBody>
          <a:bodyPr/>
          <a:lstStyle/>
          <a:p>
            <a:endParaRPr lang="nl-NL" dirty="0"/>
          </a:p>
        </p:txBody>
      </p:sp>
      <p:grpSp>
        <p:nvGrpSpPr>
          <p:cNvPr id="109" name="Groep 108"/>
          <p:cNvGrpSpPr/>
          <p:nvPr/>
        </p:nvGrpSpPr>
        <p:grpSpPr>
          <a:xfrm>
            <a:off x="776791" y="1373662"/>
            <a:ext cx="5489793" cy="1474024"/>
            <a:chOff x="403668" y="2286745"/>
            <a:chExt cx="6227426" cy="1726819"/>
          </a:xfrm>
        </p:grpSpPr>
        <p:sp>
          <p:nvSpPr>
            <p:cNvPr id="6" name="Rechthoek 5"/>
            <p:cNvSpPr/>
            <p:nvPr/>
          </p:nvSpPr>
          <p:spPr>
            <a:xfrm>
              <a:off x="611559" y="2753163"/>
              <a:ext cx="511601" cy="7200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solidFill>
                  <a:schemeClr val="tx1"/>
                </a:solidFill>
              </a:endParaRPr>
            </a:p>
          </p:txBody>
        </p:sp>
        <p:sp>
          <p:nvSpPr>
            <p:cNvPr id="11" name="Rechthoek 10"/>
            <p:cNvSpPr/>
            <p:nvPr/>
          </p:nvSpPr>
          <p:spPr>
            <a:xfrm>
              <a:off x="1123160" y="2753163"/>
              <a:ext cx="2080687" cy="720080"/>
            </a:xfrm>
            <a:prstGeom prst="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500" b="1" dirty="0">
                  <a:solidFill>
                    <a:schemeClr val="tx1"/>
                  </a:solidFill>
                </a:rPr>
                <a:t>XIRAF</a:t>
              </a:r>
            </a:p>
            <a:p>
              <a:pPr algn="ctr"/>
              <a:r>
                <a:rPr lang="nl-NL" sz="1500" dirty="0">
                  <a:solidFill>
                    <a:schemeClr val="tx1"/>
                  </a:solidFill>
                </a:rPr>
                <a:t>R&amp;D</a:t>
              </a:r>
            </a:p>
          </p:txBody>
        </p:sp>
        <p:sp>
          <p:nvSpPr>
            <p:cNvPr id="12" name="Rechthoek 11"/>
            <p:cNvSpPr/>
            <p:nvPr/>
          </p:nvSpPr>
          <p:spPr>
            <a:xfrm>
              <a:off x="3203847" y="2753163"/>
              <a:ext cx="3155377" cy="720080"/>
            </a:xfrm>
            <a:prstGeom prst="rect">
              <a:avLst/>
            </a:prstGeom>
            <a:solidFill>
              <a:schemeClr val="tx2">
                <a:lumMod val="40000"/>
                <a:lumOff val="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500" b="1" dirty="0">
                  <a:solidFill>
                    <a:schemeClr val="tx1"/>
                  </a:solidFill>
                </a:rPr>
                <a:t>XIRAF</a:t>
              </a:r>
            </a:p>
            <a:p>
              <a:pPr algn="ctr"/>
              <a:r>
                <a:rPr lang="nl-NL" sz="1500" dirty="0">
                  <a:solidFill>
                    <a:schemeClr val="tx1"/>
                  </a:solidFill>
                </a:rPr>
                <a:t>&gt; 500 cases</a:t>
              </a:r>
            </a:p>
          </p:txBody>
        </p:sp>
        <p:sp>
          <p:nvSpPr>
            <p:cNvPr id="17" name="Tekstvak 16"/>
            <p:cNvSpPr txBox="1"/>
            <p:nvPr/>
          </p:nvSpPr>
          <p:spPr>
            <a:xfrm>
              <a:off x="2997119" y="3756665"/>
              <a:ext cx="478600" cy="256899"/>
            </a:xfrm>
            <a:prstGeom prst="rect">
              <a:avLst/>
            </a:prstGeom>
            <a:noFill/>
          </p:spPr>
          <p:txBody>
            <a:bodyPr wrap="none" rtlCol="0">
              <a:spAutoFit/>
            </a:bodyPr>
            <a:lstStyle/>
            <a:p>
              <a:pPr algn="r"/>
              <a:r>
                <a:rPr lang="nl-NL" sz="825" dirty="0"/>
                <a:t>2010</a:t>
              </a:r>
            </a:p>
          </p:txBody>
        </p:sp>
        <p:cxnSp>
          <p:nvCxnSpPr>
            <p:cNvPr id="21" name="Rechte verbindingslijn 20"/>
            <p:cNvCxnSpPr>
              <a:endCxn id="35" idx="0"/>
            </p:cNvCxnSpPr>
            <p:nvPr/>
          </p:nvCxnSpPr>
          <p:spPr>
            <a:xfrm>
              <a:off x="6359225" y="2753162"/>
              <a:ext cx="32569" cy="1003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a:off x="1123161" y="2753163"/>
              <a:ext cx="0" cy="95072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Tekstvak 32"/>
            <p:cNvSpPr txBox="1"/>
            <p:nvPr/>
          </p:nvSpPr>
          <p:spPr>
            <a:xfrm>
              <a:off x="964520" y="3756665"/>
              <a:ext cx="478600" cy="256899"/>
            </a:xfrm>
            <a:prstGeom prst="rect">
              <a:avLst/>
            </a:prstGeom>
            <a:noFill/>
          </p:spPr>
          <p:txBody>
            <a:bodyPr wrap="none" rtlCol="0">
              <a:spAutoFit/>
            </a:bodyPr>
            <a:lstStyle/>
            <a:p>
              <a:pPr algn="r"/>
              <a:r>
                <a:rPr lang="nl-NL" sz="825" dirty="0"/>
                <a:t>2006</a:t>
              </a:r>
            </a:p>
          </p:txBody>
        </p:sp>
        <p:sp>
          <p:nvSpPr>
            <p:cNvPr id="35" name="Tekstvak 34"/>
            <p:cNvSpPr txBox="1"/>
            <p:nvPr/>
          </p:nvSpPr>
          <p:spPr>
            <a:xfrm>
              <a:off x="6152494" y="3756665"/>
              <a:ext cx="478600" cy="256899"/>
            </a:xfrm>
            <a:prstGeom prst="rect">
              <a:avLst/>
            </a:prstGeom>
            <a:noFill/>
          </p:spPr>
          <p:txBody>
            <a:bodyPr wrap="none" rtlCol="0">
              <a:spAutoFit/>
            </a:bodyPr>
            <a:lstStyle/>
            <a:p>
              <a:pPr algn="r"/>
              <a:r>
                <a:rPr lang="nl-NL" sz="825" dirty="0"/>
                <a:t>2016</a:t>
              </a:r>
            </a:p>
          </p:txBody>
        </p:sp>
        <p:cxnSp>
          <p:nvCxnSpPr>
            <p:cNvPr id="43" name="Rechte verbindingslijn 42"/>
            <p:cNvCxnSpPr>
              <a:stCxn id="17" idx="0"/>
            </p:cNvCxnSpPr>
            <p:nvPr/>
          </p:nvCxnSpPr>
          <p:spPr>
            <a:xfrm flipH="1" flipV="1">
              <a:off x="3208462" y="2753162"/>
              <a:ext cx="27956" cy="1003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Rechte verbindingslijn 62"/>
            <p:cNvCxnSpPr>
              <a:stCxn id="64" idx="1"/>
            </p:cNvCxnSpPr>
            <p:nvPr/>
          </p:nvCxnSpPr>
          <p:spPr>
            <a:xfrm>
              <a:off x="611559" y="2413331"/>
              <a:ext cx="1" cy="12283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4" name="Tekstvak 63"/>
            <p:cNvSpPr txBox="1"/>
            <p:nvPr/>
          </p:nvSpPr>
          <p:spPr>
            <a:xfrm>
              <a:off x="611559" y="2286745"/>
              <a:ext cx="1152129" cy="253173"/>
            </a:xfrm>
            <a:prstGeom prst="rect">
              <a:avLst/>
            </a:prstGeom>
            <a:noFill/>
          </p:spPr>
          <p:txBody>
            <a:bodyPr wrap="square" lIns="32400" tIns="54000" rIns="32400" bIns="0" rtlCol="0">
              <a:spAutoFit/>
            </a:bodyPr>
            <a:lstStyle/>
            <a:p>
              <a:r>
                <a:rPr lang="nl-NL" sz="1050" dirty="0" err="1"/>
                <a:t>internship</a:t>
              </a:r>
              <a:endParaRPr lang="nl-NL" sz="1050" dirty="0"/>
            </a:p>
          </p:txBody>
        </p:sp>
        <p:sp>
          <p:nvSpPr>
            <p:cNvPr id="75" name="Rechthoek 74"/>
            <p:cNvSpPr/>
            <p:nvPr/>
          </p:nvSpPr>
          <p:spPr>
            <a:xfrm>
              <a:off x="403668" y="3756665"/>
              <a:ext cx="478600" cy="256899"/>
            </a:xfrm>
            <a:prstGeom prst="rect">
              <a:avLst/>
            </a:prstGeom>
          </p:spPr>
          <p:txBody>
            <a:bodyPr wrap="none">
              <a:spAutoFit/>
            </a:bodyPr>
            <a:lstStyle/>
            <a:p>
              <a:pPr algn="r"/>
              <a:r>
                <a:rPr lang="nl-NL" sz="825" dirty="0"/>
                <a:t>2005</a:t>
              </a:r>
            </a:p>
          </p:txBody>
        </p:sp>
      </p:grpSp>
      <p:grpSp>
        <p:nvGrpSpPr>
          <p:cNvPr id="115" name="Groep 114"/>
          <p:cNvGrpSpPr/>
          <p:nvPr/>
        </p:nvGrpSpPr>
        <p:grpSpPr>
          <a:xfrm>
            <a:off x="4262766" y="2636463"/>
            <a:ext cx="3681765" cy="1904119"/>
            <a:chOff x="4499992" y="3755753"/>
            <a:chExt cx="4176464" cy="2230676"/>
          </a:xfrm>
        </p:grpSpPr>
        <p:cxnSp>
          <p:nvCxnSpPr>
            <p:cNvPr id="98" name="Rechte verbindingslijn 97"/>
            <p:cNvCxnSpPr>
              <a:stCxn id="101" idx="3"/>
            </p:cNvCxnSpPr>
            <p:nvPr/>
          </p:nvCxnSpPr>
          <p:spPr>
            <a:xfrm flipV="1">
              <a:off x="8404587" y="4017369"/>
              <a:ext cx="0" cy="18424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9" name="Tekstvak 98"/>
            <p:cNvSpPr txBox="1"/>
            <p:nvPr/>
          </p:nvSpPr>
          <p:spPr>
            <a:xfrm>
              <a:off x="8197856" y="3755753"/>
              <a:ext cx="478600" cy="256899"/>
            </a:xfrm>
            <a:prstGeom prst="rect">
              <a:avLst/>
            </a:prstGeom>
            <a:noFill/>
          </p:spPr>
          <p:txBody>
            <a:bodyPr wrap="none" rtlCol="0">
              <a:spAutoFit/>
            </a:bodyPr>
            <a:lstStyle/>
            <a:p>
              <a:pPr algn="r"/>
              <a:r>
                <a:rPr lang="nl-NL" sz="825" dirty="0"/>
                <a:t>2019</a:t>
              </a:r>
            </a:p>
          </p:txBody>
        </p:sp>
        <p:sp>
          <p:nvSpPr>
            <p:cNvPr id="101" name="Rechthoek 100"/>
            <p:cNvSpPr/>
            <p:nvPr/>
          </p:nvSpPr>
          <p:spPr>
            <a:xfrm>
              <a:off x="4499992" y="5733256"/>
              <a:ext cx="3904595" cy="253173"/>
            </a:xfrm>
            <a:prstGeom prst="rect">
              <a:avLst/>
            </a:prstGeom>
          </p:spPr>
          <p:txBody>
            <a:bodyPr wrap="square" lIns="32400" tIns="0" rIns="32400" bIns="54000">
              <a:spAutoFit/>
            </a:bodyPr>
            <a:lstStyle/>
            <a:p>
              <a:pPr algn="r"/>
              <a:r>
                <a:rPr lang="en-US" sz="1050" dirty="0"/>
                <a:t>international Hansken community</a:t>
              </a:r>
              <a:endParaRPr lang="nl-NL" dirty="0"/>
            </a:p>
          </p:txBody>
        </p:sp>
      </p:grpSp>
      <p:grpSp>
        <p:nvGrpSpPr>
          <p:cNvPr id="114" name="Groep 113"/>
          <p:cNvGrpSpPr/>
          <p:nvPr/>
        </p:nvGrpSpPr>
        <p:grpSpPr>
          <a:xfrm>
            <a:off x="3641356" y="2636464"/>
            <a:ext cx="3865014" cy="1530533"/>
            <a:chOff x="3635896" y="3755753"/>
            <a:chExt cx="4384335" cy="1793020"/>
          </a:xfrm>
        </p:grpSpPr>
        <p:sp>
          <p:nvSpPr>
            <p:cNvPr id="51" name="Tekstvak 50"/>
            <p:cNvSpPr txBox="1"/>
            <p:nvPr/>
          </p:nvSpPr>
          <p:spPr>
            <a:xfrm>
              <a:off x="7541631" y="3755753"/>
              <a:ext cx="478600" cy="256899"/>
            </a:xfrm>
            <a:prstGeom prst="rect">
              <a:avLst/>
            </a:prstGeom>
            <a:noFill/>
          </p:spPr>
          <p:txBody>
            <a:bodyPr wrap="none" rtlCol="0">
              <a:spAutoFit/>
            </a:bodyPr>
            <a:lstStyle/>
            <a:p>
              <a:pPr algn="r"/>
              <a:r>
                <a:rPr lang="nl-NL" sz="825" dirty="0"/>
                <a:t>2018</a:t>
              </a:r>
            </a:p>
          </p:txBody>
        </p:sp>
        <p:sp>
          <p:nvSpPr>
            <p:cNvPr id="55" name="Rechthoek 54"/>
            <p:cNvSpPr/>
            <p:nvPr/>
          </p:nvSpPr>
          <p:spPr>
            <a:xfrm>
              <a:off x="3635896" y="5295600"/>
              <a:ext cx="4116464" cy="253173"/>
            </a:xfrm>
            <a:prstGeom prst="rect">
              <a:avLst/>
            </a:prstGeom>
          </p:spPr>
          <p:txBody>
            <a:bodyPr wrap="square" lIns="32400" tIns="0" rIns="32400" bIns="54000">
              <a:spAutoFit/>
            </a:bodyPr>
            <a:lstStyle/>
            <a:p>
              <a:pPr algn="r"/>
              <a:r>
                <a:rPr lang="en-US" sz="1050" dirty="0"/>
                <a:t>Hansken withstands judicial review</a:t>
              </a:r>
              <a:endParaRPr lang="nl-NL" dirty="0"/>
            </a:p>
          </p:txBody>
        </p:sp>
        <p:cxnSp>
          <p:nvCxnSpPr>
            <p:cNvPr id="50" name="Rechte verbindingslijn 49"/>
            <p:cNvCxnSpPr>
              <a:stCxn id="55" idx="3"/>
              <a:endCxn id="51" idx="2"/>
            </p:cNvCxnSpPr>
            <p:nvPr/>
          </p:nvCxnSpPr>
          <p:spPr>
            <a:xfrm flipV="1">
              <a:off x="7752360" y="4012652"/>
              <a:ext cx="28571" cy="1409534"/>
            </a:xfrm>
            <a:prstGeom prst="line">
              <a:avLst/>
            </a:prstGeom>
            <a:ln w="28575"/>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8691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left)">
                                      <p:cBhvr>
                                        <p:cTn id="7" dur="500"/>
                                        <p:tgtEl>
                                          <p:spTgt spid="10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up)">
                                      <p:cBhvr>
                                        <p:cTn id="11" dur="500"/>
                                        <p:tgtEl>
                                          <p:spTgt spid="11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wipe(up)">
                                      <p:cBhvr>
                                        <p:cTn id="15"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Hansken</a:t>
            </a:r>
            <a:r>
              <a:rPr lang="en-US" dirty="0"/>
              <a:t> technology overview</a:t>
            </a:r>
          </a:p>
        </p:txBody>
      </p:sp>
      <p:sp>
        <p:nvSpPr>
          <p:cNvPr id="4" name="Slide Number Placeholder 3"/>
          <p:cNvSpPr>
            <a:spLocks noGrp="1"/>
          </p:cNvSpPr>
          <p:nvPr>
            <p:ph type="sldNum" sz="quarter" idx="17"/>
          </p:nvPr>
        </p:nvSpPr>
        <p:spPr/>
        <p:txBody>
          <a:bodyPr/>
          <a:lstStyle/>
          <a:p>
            <a:fld id="{98AC41F4-BB77-4A8E-8363-F6E8A7A7A23D}" type="slidenum">
              <a:rPr lang="nl-NL" altLang="en-US" smtClean="0"/>
              <a:pPr/>
              <a:t>72</a:t>
            </a:fld>
            <a:endParaRPr lang="nl-NL" altLang="en-US" dirty="0"/>
          </a:p>
        </p:txBody>
      </p:sp>
      <p:sp>
        <p:nvSpPr>
          <p:cNvPr id="6" name="Freeform 5"/>
          <p:cNvSpPr/>
          <p:nvPr/>
        </p:nvSpPr>
        <p:spPr>
          <a:xfrm>
            <a:off x="1261866" y="1355131"/>
            <a:ext cx="6660608" cy="554720"/>
          </a:xfrm>
          <a:custGeom>
            <a:avLst/>
            <a:gdLst>
              <a:gd name="connsiteX0" fmla="*/ 0 w 8880810"/>
              <a:gd name="connsiteY0" fmla="*/ 73963 h 739627"/>
              <a:gd name="connsiteX1" fmla="*/ 73963 w 8880810"/>
              <a:gd name="connsiteY1" fmla="*/ 0 h 739627"/>
              <a:gd name="connsiteX2" fmla="*/ 8806847 w 8880810"/>
              <a:gd name="connsiteY2" fmla="*/ 0 h 739627"/>
              <a:gd name="connsiteX3" fmla="*/ 8880810 w 8880810"/>
              <a:gd name="connsiteY3" fmla="*/ 73963 h 739627"/>
              <a:gd name="connsiteX4" fmla="*/ 8880810 w 8880810"/>
              <a:gd name="connsiteY4" fmla="*/ 665664 h 739627"/>
              <a:gd name="connsiteX5" fmla="*/ 8806847 w 8880810"/>
              <a:gd name="connsiteY5" fmla="*/ 739627 h 739627"/>
              <a:gd name="connsiteX6" fmla="*/ 73963 w 8880810"/>
              <a:gd name="connsiteY6" fmla="*/ 739627 h 739627"/>
              <a:gd name="connsiteX7" fmla="*/ 0 w 8880810"/>
              <a:gd name="connsiteY7" fmla="*/ 665664 h 739627"/>
              <a:gd name="connsiteX8" fmla="*/ 0 w 8880810"/>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0810" h="739627">
                <a:moveTo>
                  <a:pt x="0" y="73963"/>
                </a:moveTo>
                <a:cubicBezTo>
                  <a:pt x="0" y="33114"/>
                  <a:pt x="33114" y="0"/>
                  <a:pt x="73963" y="0"/>
                </a:cubicBezTo>
                <a:lnTo>
                  <a:pt x="8806847" y="0"/>
                </a:lnTo>
                <a:cubicBezTo>
                  <a:pt x="8847696" y="0"/>
                  <a:pt x="8880810" y="33114"/>
                  <a:pt x="8880810" y="73963"/>
                </a:cubicBezTo>
                <a:lnTo>
                  <a:pt x="8880810" y="665664"/>
                </a:lnTo>
                <a:cubicBezTo>
                  <a:pt x="8880810" y="706513"/>
                  <a:pt x="8847696" y="739627"/>
                  <a:pt x="8806847" y="739627"/>
                </a:cubicBezTo>
                <a:lnTo>
                  <a:pt x="73963" y="739627"/>
                </a:lnTo>
                <a:cubicBezTo>
                  <a:pt x="33114" y="739627"/>
                  <a:pt x="0" y="706513"/>
                  <a:pt x="0" y="665664"/>
                </a:cubicBezTo>
                <a:lnTo>
                  <a:pt x="0" y="73963"/>
                </a:lnTo>
                <a:close/>
              </a:path>
            </a:pathLst>
          </a:custGeom>
          <a:solidFill>
            <a:schemeClr val="accent6">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6252" tIns="56252" rIns="56252" bIns="56252" numCol="1" spcCol="1270" anchor="ctr" anchorCtr="0">
            <a:noAutofit/>
          </a:bodyPr>
          <a:lstStyle/>
          <a:p>
            <a:pPr algn="ctr" defTabSz="466725">
              <a:lnSpc>
                <a:spcPct val="90000"/>
              </a:lnSpc>
              <a:spcAft>
                <a:spcPct val="35000"/>
              </a:spcAft>
            </a:pPr>
            <a:r>
              <a:rPr lang="en-US" sz="1050" dirty="0"/>
              <a:t>NGINX + JavaScript (Knockout, AngularJS, React) &amp; Python API</a:t>
            </a:r>
          </a:p>
          <a:p>
            <a:pPr algn="ctr" defTabSz="466725">
              <a:lnSpc>
                <a:spcPct val="90000"/>
              </a:lnSpc>
              <a:spcAft>
                <a:spcPct val="35000"/>
              </a:spcAft>
            </a:pPr>
            <a:r>
              <a:rPr lang="en-US" sz="900" i="1" dirty="0"/>
              <a:t>GUIs &amp; scripts</a:t>
            </a:r>
          </a:p>
        </p:txBody>
      </p:sp>
      <p:sp>
        <p:nvSpPr>
          <p:cNvPr id="7" name="Freeform 6"/>
          <p:cNvSpPr/>
          <p:nvPr/>
        </p:nvSpPr>
        <p:spPr>
          <a:xfrm>
            <a:off x="1261866" y="1977877"/>
            <a:ext cx="5391474" cy="554720"/>
          </a:xfrm>
          <a:custGeom>
            <a:avLst/>
            <a:gdLst>
              <a:gd name="connsiteX0" fmla="*/ 0 w 7188632"/>
              <a:gd name="connsiteY0" fmla="*/ 73963 h 739627"/>
              <a:gd name="connsiteX1" fmla="*/ 73963 w 7188632"/>
              <a:gd name="connsiteY1" fmla="*/ 0 h 739627"/>
              <a:gd name="connsiteX2" fmla="*/ 7114669 w 7188632"/>
              <a:gd name="connsiteY2" fmla="*/ 0 h 739627"/>
              <a:gd name="connsiteX3" fmla="*/ 7188632 w 7188632"/>
              <a:gd name="connsiteY3" fmla="*/ 73963 h 739627"/>
              <a:gd name="connsiteX4" fmla="*/ 7188632 w 7188632"/>
              <a:gd name="connsiteY4" fmla="*/ 665664 h 739627"/>
              <a:gd name="connsiteX5" fmla="*/ 7114669 w 7188632"/>
              <a:gd name="connsiteY5" fmla="*/ 739627 h 739627"/>
              <a:gd name="connsiteX6" fmla="*/ 73963 w 7188632"/>
              <a:gd name="connsiteY6" fmla="*/ 739627 h 739627"/>
              <a:gd name="connsiteX7" fmla="*/ 0 w 7188632"/>
              <a:gd name="connsiteY7" fmla="*/ 665664 h 739627"/>
              <a:gd name="connsiteX8" fmla="*/ 0 w 7188632"/>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8632" h="739627">
                <a:moveTo>
                  <a:pt x="0" y="73963"/>
                </a:moveTo>
                <a:cubicBezTo>
                  <a:pt x="0" y="33114"/>
                  <a:pt x="33114" y="0"/>
                  <a:pt x="73963" y="0"/>
                </a:cubicBezTo>
                <a:lnTo>
                  <a:pt x="7114669" y="0"/>
                </a:lnTo>
                <a:cubicBezTo>
                  <a:pt x="7155518" y="0"/>
                  <a:pt x="7188632" y="33114"/>
                  <a:pt x="7188632" y="73963"/>
                </a:cubicBezTo>
                <a:lnTo>
                  <a:pt x="7188632" y="665664"/>
                </a:lnTo>
                <a:cubicBezTo>
                  <a:pt x="7188632" y="706513"/>
                  <a:pt x="7155518" y="739627"/>
                  <a:pt x="7114669" y="739627"/>
                </a:cubicBezTo>
                <a:lnTo>
                  <a:pt x="73963" y="739627"/>
                </a:lnTo>
                <a:cubicBezTo>
                  <a:pt x="33114" y="739627"/>
                  <a:pt x="0" y="706513"/>
                  <a:pt x="0" y="665664"/>
                </a:cubicBezTo>
                <a:lnTo>
                  <a:pt x="0" y="73963"/>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252" tIns="56252" rIns="56252" bIns="56252" numCol="1" spcCol="1270" anchor="ctr" anchorCtr="0">
            <a:noAutofit/>
          </a:bodyPr>
          <a:lstStyle/>
          <a:p>
            <a:pPr algn="ctr" defTabSz="466725">
              <a:lnSpc>
                <a:spcPct val="90000"/>
              </a:lnSpc>
              <a:spcAft>
                <a:spcPct val="35000"/>
              </a:spcAft>
            </a:pPr>
            <a:r>
              <a:rPr lang="en-US" sz="900" dirty="0"/>
              <a:t>Gatekeeper service</a:t>
            </a:r>
            <a:endParaRPr lang="en-US" sz="1050" dirty="0"/>
          </a:p>
          <a:p>
            <a:pPr algn="ctr" defTabSz="466725">
              <a:lnSpc>
                <a:spcPct val="90000"/>
              </a:lnSpc>
              <a:spcAft>
                <a:spcPct val="35000"/>
              </a:spcAft>
            </a:pPr>
            <a:r>
              <a:rPr lang="en-US" sz="788" i="1" dirty="0"/>
              <a:t>authentication &amp; authorization</a:t>
            </a:r>
          </a:p>
        </p:txBody>
      </p:sp>
      <p:sp>
        <p:nvSpPr>
          <p:cNvPr id="8" name="Freeform 7"/>
          <p:cNvSpPr/>
          <p:nvPr/>
        </p:nvSpPr>
        <p:spPr>
          <a:xfrm>
            <a:off x="1261866" y="2600625"/>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65" tIns="41965" rIns="41965" bIns="41965" numCol="1" spcCol="1270" anchor="ctr" anchorCtr="0">
            <a:noAutofit/>
          </a:bodyPr>
          <a:lstStyle/>
          <a:p>
            <a:pPr algn="ctr" defTabSz="300038">
              <a:lnSpc>
                <a:spcPct val="90000"/>
              </a:lnSpc>
              <a:spcAft>
                <a:spcPct val="35000"/>
              </a:spcAft>
            </a:pPr>
            <a:r>
              <a:rPr lang="en-US" sz="675" dirty="0"/>
              <a:t>Monitoring service</a:t>
            </a:r>
          </a:p>
        </p:txBody>
      </p:sp>
      <p:sp>
        <p:nvSpPr>
          <p:cNvPr id="9" name="Freeform 8"/>
          <p:cNvSpPr/>
          <p:nvPr/>
        </p:nvSpPr>
        <p:spPr>
          <a:xfrm>
            <a:off x="1261866" y="3223372"/>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err="1"/>
              <a:t>Grafana</a:t>
            </a:r>
            <a:endParaRPr lang="en-US" sz="788" dirty="0"/>
          </a:p>
        </p:txBody>
      </p:sp>
      <p:sp>
        <p:nvSpPr>
          <p:cNvPr id="10" name="Freeform 9"/>
          <p:cNvSpPr/>
          <p:nvPr/>
        </p:nvSpPr>
        <p:spPr>
          <a:xfrm>
            <a:off x="1261866" y="3846118"/>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a:t>Kafka Queues</a:t>
            </a:r>
          </a:p>
        </p:txBody>
      </p:sp>
      <p:sp>
        <p:nvSpPr>
          <p:cNvPr id="11" name="Freeform 10"/>
          <p:cNvSpPr/>
          <p:nvPr/>
        </p:nvSpPr>
        <p:spPr>
          <a:xfrm>
            <a:off x="1871846" y="2600625"/>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a:t>A&amp;A service</a:t>
            </a:r>
          </a:p>
          <a:p>
            <a:pPr algn="ctr" defTabSz="350044">
              <a:lnSpc>
                <a:spcPct val="90000"/>
              </a:lnSpc>
              <a:spcAft>
                <a:spcPct val="35000"/>
              </a:spcAft>
            </a:pPr>
            <a:r>
              <a:rPr lang="en-US" sz="675" i="1" dirty="0" err="1"/>
              <a:t>authori-zations</a:t>
            </a:r>
            <a:endParaRPr lang="en-US" sz="675" i="1" dirty="0"/>
          </a:p>
        </p:txBody>
      </p:sp>
      <p:sp>
        <p:nvSpPr>
          <p:cNvPr id="12" name="Freeform 11"/>
          <p:cNvSpPr/>
          <p:nvPr/>
        </p:nvSpPr>
        <p:spPr>
          <a:xfrm>
            <a:off x="1871846" y="3223372"/>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822" tIns="44822" rIns="44822" bIns="44822" numCol="1" spcCol="1270" anchor="ctr" anchorCtr="0">
            <a:noAutofit/>
          </a:bodyPr>
          <a:lstStyle/>
          <a:p>
            <a:pPr algn="ctr" defTabSz="333375">
              <a:lnSpc>
                <a:spcPct val="90000"/>
              </a:lnSpc>
              <a:spcAft>
                <a:spcPct val="35000"/>
              </a:spcAft>
            </a:pPr>
            <a:r>
              <a:rPr lang="en-US" sz="750" i="1" dirty="0"/>
              <a:t>Open</a:t>
            </a:r>
          </a:p>
          <a:p>
            <a:pPr algn="ctr" defTabSz="333375">
              <a:lnSpc>
                <a:spcPct val="90000"/>
              </a:lnSpc>
              <a:spcAft>
                <a:spcPct val="35000"/>
              </a:spcAft>
            </a:pPr>
            <a:r>
              <a:rPr lang="en-US" sz="750" i="1" dirty="0"/>
              <a:t>LDAP</a:t>
            </a:r>
          </a:p>
        </p:txBody>
      </p:sp>
      <p:sp>
        <p:nvSpPr>
          <p:cNvPr id="13" name="Freeform 12"/>
          <p:cNvSpPr/>
          <p:nvPr/>
        </p:nvSpPr>
        <p:spPr>
          <a:xfrm>
            <a:off x="2481828" y="2600625"/>
            <a:ext cx="4171514" cy="554720"/>
          </a:xfrm>
          <a:custGeom>
            <a:avLst/>
            <a:gdLst>
              <a:gd name="connsiteX0" fmla="*/ 0 w 5562019"/>
              <a:gd name="connsiteY0" fmla="*/ 73963 h 739627"/>
              <a:gd name="connsiteX1" fmla="*/ 73963 w 5562019"/>
              <a:gd name="connsiteY1" fmla="*/ 0 h 739627"/>
              <a:gd name="connsiteX2" fmla="*/ 5488056 w 5562019"/>
              <a:gd name="connsiteY2" fmla="*/ 0 h 739627"/>
              <a:gd name="connsiteX3" fmla="*/ 5562019 w 5562019"/>
              <a:gd name="connsiteY3" fmla="*/ 73963 h 739627"/>
              <a:gd name="connsiteX4" fmla="*/ 5562019 w 5562019"/>
              <a:gd name="connsiteY4" fmla="*/ 665664 h 739627"/>
              <a:gd name="connsiteX5" fmla="*/ 5488056 w 5562019"/>
              <a:gd name="connsiteY5" fmla="*/ 739627 h 739627"/>
              <a:gd name="connsiteX6" fmla="*/ 73963 w 5562019"/>
              <a:gd name="connsiteY6" fmla="*/ 739627 h 739627"/>
              <a:gd name="connsiteX7" fmla="*/ 0 w 5562019"/>
              <a:gd name="connsiteY7" fmla="*/ 665664 h 739627"/>
              <a:gd name="connsiteX8" fmla="*/ 0 w 5562019"/>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2019" h="739627">
                <a:moveTo>
                  <a:pt x="0" y="73963"/>
                </a:moveTo>
                <a:cubicBezTo>
                  <a:pt x="0" y="33114"/>
                  <a:pt x="33114" y="0"/>
                  <a:pt x="73963" y="0"/>
                </a:cubicBezTo>
                <a:lnTo>
                  <a:pt x="5488056" y="0"/>
                </a:lnTo>
                <a:cubicBezTo>
                  <a:pt x="5528905" y="0"/>
                  <a:pt x="5562019" y="33114"/>
                  <a:pt x="5562019" y="73963"/>
                </a:cubicBezTo>
                <a:lnTo>
                  <a:pt x="5562019" y="665664"/>
                </a:lnTo>
                <a:cubicBezTo>
                  <a:pt x="5562019" y="706513"/>
                  <a:pt x="5528905" y="739627"/>
                  <a:pt x="5488056" y="739627"/>
                </a:cubicBezTo>
                <a:lnTo>
                  <a:pt x="73963" y="739627"/>
                </a:lnTo>
                <a:cubicBezTo>
                  <a:pt x="33114" y="739627"/>
                  <a:pt x="0" y="706513"/>
                  <a:pt x="0" y="665664"/>
                </a:cubicBezTo>
                <a:lnTo>
                  <a:pt x="0" y="73963"/>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66713">
              <a:lnSpc>
                <a:spcPct val="90000"/>
              </a:lnSpc>
              <a:spcAft>
                <a:spcPct val="35000"/>
              </a:spcAft>
            </a:pPr>
            <a:r>
              <a:rPr lang="en-US" sz="825" dirty="0"/>
              <a:t>Lobby service</a:t>
            </a:r>
          </a:p>
          <a:p>
            <a:pPr algn="ctr" defTabSz="366713">
              <a:lnSpc>
                <a:spcPct val="90000"/>
              </a:lnSpc>
              <a:spcAft>
                <a:spcPct val="35000"/>
              </a:spcAft>
            </a:pPr>
            <a:r>
              <a:rPr lang="en-US" sz="750" i="1" dirty="0"/>
              <a:t>orchestration &amp; routing</a:t>
            </a:r>
          </a:p>
        </p:txBody>
      </p:sp>
      <p:sp>
        <p:nvSpPr>
          <p:cNvPr id="14" name="Freeform 13"/>
          <p:cNvSpPr/>
          <p:nvPr/>
        </p:nvSpPr>
        <p:spPr>
          <a:xfrm>
            <a:off x="2481827" y="3223372"/>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a:t>Project service</a:t>
            </a:r>
          </a:p>
          <a:p>
            <a:pPr algn="ctr" defTabSz="350044">
              <a:lnSpc>
                <a:spcPct val="90000"/>
              </a:lnSpc>
              <a:spcAft>
                <a:spcPct val="35000"/>
              </a:spcAft>
            </a:pPr>
            <a:r>
              <a:rPr lang="en-US" sz="675" i="1" dirty="0"/>
              <a:t>admin</a:t>
            </a:r>
          </a:p>
        </p:txBody>
      </p:sp>
      <p:sp>
        <p:nvSpPr>
          <p:cNvPr id="15" name="Freeform 14"/>
          <p:cNvSpPr/>
          <p:nvPr/>
        </p:nvSpPr>
        <p:spPr>
          <a:xfrm>
            <a:off x="2481827" y="3846118"/>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965" tIns="41965" rIns="41965" bIns="41965" numCol="1" spcCol="1270" anchor="ctr" anchorCtr="0">
            <a:noAutofit/>
          </a:bodyPr>
          <a:lstStyle/>
          <a:p>
            <a:pPr algn="ctr" defTabSz="300038">
              <a:lnSpc>
                <a:spcPct val="90000"/>
              </a:lnSpc>
              <a:spcAft>
                <a:spcPct val="35000"/>
              </a:spcAft>
            </a:pPr>
            <a:r>
              <a:rPr lang="en-US" sz="675" dirty="0"/>
              <a:t>Cassandra</a:t>
            </a:r>
          </a:p>
        </p:txBody>
      </p:sp>
      <p:sp>
        <p:nvSpPr>
          <p:cNvPr id="16" name="Freeform 15"/>
          <p:cNvSpPr/>
          <p:nvPr/>
        </p:nvSpPr>
        <p:spPr>
          <a:xfrm>
            <a:off x="3079514" y="3223372"/>
            <a:ext cx="1780767" cy="554720"/>
          </a:xfrm>
          <a:custGeom>
            <a:avLst/>
            <a:gdLst>
              <a:gd name="connsiteX0" fmla="*/ 0 w 2374356"/>
              <a:gd name="connsiteY0" fmla="*/ 73963 h 739627"/>
              <a:gd name="connsiteX1" fmla="*/ 73963 w 2374356"/>
              <a:gd name="connsiteY1" fmla="*/ 0 h 739627"/>
              <a:gd name="connsiteX2" fmla="*/ 2300393 w 2374356"/>
              <a:gd name="connsiteY2" fmla="*/ 0 h 739627"/>
              <a:gd name="connsiteX3" fmla="*/ 2374356 w 2374356"/>
              <a:gd name="connsiteY3" fmla="*/ 73963 h 739627"/>
              <a:gd name="connsiteX4" fmla="*/ 2374356 w 2374356"/>
              <a:gd name="connsiteY4" fmla="*/ 665664 h 739627"/>
              <a:gd name="connsiteX5" fmla="*/ 2300393 w 2374356"/>
              <a:gd name="connsiteY5" fmla="*/ 739627 h 739627"/>
              <a:gd name="connsiteX6" fmla="*/ 73963 w 2374356"/>
              <a:gd name="connsiteY6" fmla="*/ 739627 h 739627"/>
              <a:gd name="connsiteX7" fmla="*/ 0 w 2374356"/>
              <a:gd name="connsiteY7" fmla="*/ 665664 h 739627"/>
              <a:gd name="connsiteX8" fmla="*/ 0 w 2374356"/>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4356" h="739627">
                <a:moveTo>
                  <a:pt x="0" y="73963"/>
                </a:moveTo>
                <a:cubicBezTo>
                  <a:pt x="0" y="33114"/>
                  <a:pt x="33114" y="0"/>
                  <a:pt x="73963" y="0"/>
                </a:cubicBezTo>
                <a:lnTo>
                  <a:pt x="2300393" y="0"/>
                </a:lnTo>
                <a:cubicBezTo>
                  <a:pt x="2341242" y="0"/>
                  <a:pt x="2374356" y="33114"/>
                  <a:pt x="2374356" y="73963"/>
                </a:cubicBezTo>
                <a:lnTo>
                  <a:pt x="2374356" y="665664"/>
                </a:lnTo>
                <a:cubicBezTo>
                  <a:pt x="2374356" y="706513"/>
                  <a:pt x="2341242" y="739627"/>
                  <a:pt x="2300393" y="739627"/>
                </a:cubicBezTo>
                <a:lnTo>
                  <a:pt x="73963" y="739627"/>
                </a:lnTo>
                <a:cubicBezTo>
                  <a:pt x="33114" y="739627"/>
                  <a:pt x="0" y="706513"/>
                  <a:pt x="0" y="665664"/>
                </a:cubicBezTo>
                <a:lnTo>
                  <a:pt x="0" y="73963"/>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a:t>Data service</a:t>
            </a:r>
          </a:p>
          <a:p>
            <a:pPr algn="ctr" defTabSz="350044">
              <a:lnSpc>
                <a:spcPct val="90000"/>
              </a:lnSpc>
              <a:spcAft>
                <a:spcPct val="35000"/>
              </a:spcAft>
            </a:pPr>
            <a:r>
              <a:rPr lang="en-US" sz="675" i="1" dirty="0"/>
              <a:t>data store</a:t>
            </a:r>
          </a:p>
        </p:txBody>
      </p:sp>
      <p:sp>
        <p:nvSpPr>
          <p:cNvPr id="17" name="Freeform 16"/>
          <p:cNvSpPr/>
          <p:nvPr/>
        </p:nvSpPr>
        <p:spPr>
          <a:xfrm>
            <a:off x="3079514" y="3846118"/>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a:t>Hadoop HDFS</a:t>
            </a:r>
          </a:p>
        </p:txBody>
      </p:sp>
      <p:sp>
        <p:nvSpPr>
          <p:cNvPr id="18" name="Freeform 17"/>
          <p:cNvSpPr/>
          <p:nvPr/>
        </p:nvSpPr>
        <p:spPr>
          <a:xfrm>
            <a:off x="3677200" y="3846118"/>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a:t>CEPH</a:t>
            </a:r>
          </a:p>
        </p:txBody>
      </p:sp>
      <p:sp>
        <p:nvSpPr>
          <p:cNvPr id="19" name="Freeform 18"/>
          <p:cNvSpPr/>
          <p:nvPr/>
        </p:nvSpPr>
        <p:spPr>
          <a:xfrm>
            <a:off x="4274887" y="3846118"/>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965" tIns="41965" rIns="41965" bIns="41965" numCol="1" spcCol="1270" anchor="ctr" anchorCtr="0">
            <a:noAutofit/>
          </a:bodyPr>
          <a:lstStyle/>
          <a:p>
            <a:pPr algn="ctr" defTabSz="300038">
              <a:lnSpc>
                <a:spcPct val="90000"/>
              </a:lnSpc>
              <a:spcAft>
                <a:spcPct val="35000"/>
              </a:spcAft>
            </a:pPr>
            <a:r>
              <a:rPr lang="en-US" sz="675" dirty="0"/>
              <a:t>Cassandra</a:t>
            </a:r>
          </a:p>
        </p:txBody>
      </p:sp>
      <p:sp>
        <p:nvSpPr>
          <p:cNvPr id="20" name="Freeform 19"/>
          <p:cNvSpPr/>
          <p:nvPr/>
        </p:nvSpPr>
        <p:spPr>
          <a:xfrm>
            <a:off x="4872574" y="3223372"/>
            <a:ext cx="1183080" cy="554720"/>
          </a:xfrm>
          <a:custGeom>
            <a:avLst/>
            <a:gdLst>
              <a:gd name="connsiteX0" fmla="*/ 0 w 1577440"/>
              <a:gd name="connsiteY0" fmla="*/ 73963 h 739627"/>
              <a:gd name="connsiteX1" fmla="*/ 73963 w 1577440"/>
              <a:gd name="connsiteY1" fmla="*/ 0 h 739627"/>
              <a:gd name="connsiteX2" fmla="*/ 1503477 w 1577440"/>
              <a:gd name="connsiteY2" fmla="*/ 0 h 739627"/>
              <a:gd name="connsiteX3" fmla="*/ 1577440 w 1577440"/>
              <a:gd name="connsiteY3" fmla="*/ 73963 h 739627"/>
              <a:gd name="connsiteX4" fmla="*/ 1577440 w 1577440"/>
              <a:gd name="connsiteY4" fmla="*/ 665664 h 739627"/>
              <a:gd name="connsiteX5" fmla="*/ 1503477 w 1577440"/>
              <a:gd name="connsiteY5" fmla="*/ 739627 h 739627"/>
              <a:gd name="connsiteX6" fmla="*/ 73963 w 1577440"/>
              <a:gd name="connsiteY6" fmla="*/ 739627 h 739627"/>
              <a:gd name="connsiteX7" fmla="*/ 0 w 1577440"/>
              <a:gd name="connsiteY7" fmla="*/ 665664 h 739627"/>
              <a:gd name="connsiteX8" fmla="*/ 0 w 1577440"/>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7440" h="739627">
                <a:moveTo>
                  <a:pt x="0" y="73963"/>
                </a:moveTo>
                <a:cubicBezTo>
                  <a:pt x="0" y="33114"/>
                  <a:pt x="33114" y="0"/>
                  <a:pt x="73963" y="0"/>
                </a:cubicBezTo>
                <a:lnTo>
                  <a:pt x="1503477" y="0"/>
                </a:lnTo>
                <a:cubicBezTo>
                  <a:pt x="1544326" y="0"/>
                  <a:pt x="1577440" y="33114"/>
                  <a:pt x="1577440" y="73963"/>
                </a:cubicBezTo>
                <a:lnTo>
                  <a:pt x="1577440" y="665664"/>
                </a:lnTo>
                <a:cubicBezTo>
                  <a:pt x="1577440" y="706513"/>
                  <a:pt x="1544326" y="739627"/>
                  <a:pt x="1503477" y="739627"/>
                </a:cubicBezTo>
                <a:lnTo>
                  <a:pt x="73963" y="739627"/>
                </a:lnTo>
                <a:cubicBezTo>
                  <a:pt x="33114" y="739627"/>
                  <a:pt x="0" y="706513"/>
                  <a:pt x="0" y="665664"/>
                </a:cubicBezTo>
                <a:lnTo>
                  <a:pt x="0" y="73963"/>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825" dirty="0"/>
              <a:t>Extraction service</a:t>
            </a:r>
            <a:endParaRPr lang="en-US" sz="788" dirty="0"/>
          </a:p>
          <a:p>
            <a:pPr algn="ctr" defTabSz="350044">
              <a:lnSpc>
                <a:spcPct val="90000"/>
              </a:lnSpc>
              <a:spcAft>
                <a:spcPct val="35000"/>
              </a:spcAft>
            </a:pPr>
            <a:r>
              <a:rPr lang="en-US" sz="675" i="1" dirty="0"/>
              <a:t>process</a:t>
            </a:r>
          </a:p>
        </p:txBody>
      </p:sp>
      <p:sp>
        <p:nvSpPr>
          <p:cNvPr id="21" name="Freeform 20"/>
          <p:cNvSpPr/>
          <p:nvPr/>
        </p:nvSpPr>
        <p:spPr>
          <a:xfrm>
            <a:off x="4872574" y="3846118"/>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a:t>Hadoop Map-Reduce</a:t>
            </a:r>
          </a:p>
        </p:txBody>
      </p:sp>
      <p:sp>
        <p:nvSpPr>
          <p:cNvPr id="22" name="Freeform 21"/>
          <p:cNvSpPr/>
          <p:nvPr/>
        </p:nvSpPr>
        <p:spPr>
          <a:xfrm>
            <a:off x="5470261" y="3846118"/>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a:t>forensic </a:t>
            </a:r>
          </a:p>
          <a:p>
            <a:pPr algn="ctr" defTabSz="350044">
              <a:lnSpc>
                <a:spcPct val="90000"/>
              </a:lnSpc>
              <a:spcAft>
                <a:spcPct val="35000"/>
              </a:spcAft>
            </a:pPr>
            <a:r>
              <a:rPr lang="en-US" sz="788" dirty="0"/>
              <a:t> libraries</a:t>
            </a:r>
          </a:p>
        </p:txBody>
      </p:sp>
      <p:sp>
        <p:nvSpPr>
          <p:cNvPr id="23" name="Freeform 22"/>
          <p:cNvSpPr/>
          <p:nvPr/>
        </p:nvSpPr>
        <p:spPr>
          <a:xfrm>
            <a:off x="6067947" y="3223372"/>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a:t>Trace service</a:t>
            </a:r>
          </a:p>
          <a:p>
            <a:pPr algn="ctr" defTabSz="350044">
              <a:lnSpc>
                <a:spcPct val="90000"/>
              </a:lnSpc>
              <a:spcAft>
                <a:spcPct val="35000"/>
              </a:spcAft>
            </a:pPr>
            <a:r>
              <a:rPr lang="en-US" sz="675" i="1" dirty="0"/>
              <a:t>trace index</a:t>
            </a:r>
          </a:p>
        </p:txBody>
      </p:sp>
      <p:sp>
        <p:nvSpPr>
          <p:cNvPr id="24" name="Freeform 23"/>
          <p:cNvSpPr/>
          <p:nvPr/>
        </p:nvSpPr>
        <p:spPr>
          <a:xfrm>
            <a:off x="6067947" y="3846118"/>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a:t>Elastic-search</a:t>
            </a:r>
          </a:p>
        </p:txBody>
      </p:sp>
      <p:sp>
        <p:nvSpPr>
          <p:cNvPr id="25" name="Freeform 24"/>
          <p:cNvSpPr/>
          <p:nvPr/>
        </p:nvSpPr>
        <p:spPr>
          <a:xfrm>
            <a:off x="6702514" y="1977877"/>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err="1"/>
              <a:t>Keystore</a:t>
            </a:r>
            <a:endParaRPr lang="en-US" sz="750" dirty="0"/>
          </a:p>
          <a:p>
            <a:pPr algn="ctr" defTabSz="350044">
              <a:lnSpc>
                <a:spcPct val="90000"/>
              </a:lnSpc>
              <a:spcAft>
                <a:spcPct val="35000"/>
              </a:spcAft>
            </a:pPr>
            <a:r>
              <a:rPr lang="en-US" sz="675" i="1" dirty="0"/>
              <a:t>key </a:t>
            </a:r>
            <a:r>
              <a:rPr lang="en-US" sz="675" i="1" dirty="0" err="1"/>
              <a:t>mgmt</a:t>
            </a:r>
            <a:endParaRPr lang="en-US" sz="675" i="1" dirty="0"/>
          </a:p>
        </p:txBody>
      </p:sp>
      <p:sp>
        <p:nvSpPr>
          <p:cNvPr id="26" name="Freeform 25"/>
          <p:cNvSpPr/>
          <p:nvPr/>
        </p:nvSpPr>
        <p:spPr>
          <a:xfrm>
            <a:off x="6702514" y="2600625"/>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965" tIns="41965" rIns="41965" bIns="41965" numCol="1" spcCol="1270" anchor="ctr" anchorCtr="0">
            <a:noAutofit/>
          </a:bodyPr>
          <a:lstStyle/>
          <a:p>
            <a:pPr algn="ctr" defTabSz="300038">
              <a:lnSpc>
                <a:spcPct val="90000"/>
              </a:lnSpc>
              <a:spcAft>
                <a:spcPct val="35000"/>
              </a:spcAft>
            </a:pPr>
            <a:r>
              <a:rPr lang="en-US" sz="675" dirty="0"/>
              <a:t>Cassandra</a:t>
            </a:r>
          </a:p>
        </p:txBody>
      </p:sp>
      <p:sp>
        <p:nvSpPr>
          <p:cNvPr id="27" name="Freeform 26"/>
          <p:cNvSpPr/>
          <p:nvPr/>
        </p:nvSpPr>
        <p:spPr>
          <a:xfrm>
            <a:off x="7337081" y="1977877"/>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err="1"/>
              <a:t>Prefs</a:t>
            </a:r>
            <a:r>
              <a:rPr lang="en-US" sz="788" dirty="0"/>
              <a:t>.</a:t>
            </a:r>
          </a:p>
          <a:p>
            <a:pPr algn="ctr" defTabSz="350044">
              <a:lnSpc>
                <a:spcPct val="90000"/>
              </a:lnSpc>
              <a:spcAft>
                <a:spcPct val="35000"/>
              </a:spcAft>
            </a:pPr>
            <a:r>
              <a:rPr lang="en-US" sz="788" dirty="0"/>
              <a:t>service</a:t>
            </a:r>
            <a:endParaRPr lang="en-US" sz="750" dirty="0"/>
          </a:p>
          <a:p>
            <a:pPr algn="ctr" defTabSz="350044">
              <a:lnSpc>
                <a:spcPct val="90000"/>
              </a:lnSpc>
              <a:spcAft>
                <a:spcPct val="35000"/>
              </a:spcAft>
            </a:pPr>
            <a:r>
              <a:rPr lang="en-US" sz="675" i="1" dirty="0"/>
              <a:t>user </a:t>
            </a:r>
            <a:r>
              <a:rPr lang="en-US" sz="675" i="1" dirty="0" err="1"/>
              <a:t>prefs</a:t>
            </a:r>
            <a:endParaRPr lang="en-US" sz="675" i="1" dirty="0"/>
          </a:p>
        </p:txBody>
      </p:sp>
      <p:sp>
        <p:nvSpPr>
          <p:cNvPr id="28" name="Freeform 27"/>
          <p:cNvSpPr/>
          <p:nvPr/>
        </p:nvSpPr>
        <p:spPr>
          <a:xfrm>
            <a:off x="7337081" y="2600625"/>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1965" tIns="41965" rIns="41965" bIns="41965" numCol="1" spcCol="1270" anchor="ctr" anchorCtr="0">
            <a:noAutofit/>
          </a:bodyPr>
          <a:lstStyle/>
          <a:p>
            <a:pPr algn="ctr" defTabSz="300038">
              <a:lnSpc>
                <a:spcPct val="90000"/>
              </a:lnSpc>
              <a:spcAft>
                <a:spcPct val="35000"/>
              </a:spcAft>
            </a:pPr>
            <a:r>
              <a:rPr lang="en-US" sz="675" dirty="0"/>
              <a:t>Cassandra</a:t>
            </a:r>
          </a:p>
        </p:txBody>
      </p:sp>
      <p:sp>
        <p:nvSpPr>
          <p:cNvPr id="29" name="Freeform 28"/>
          <p:cNvSpPr/>
          <p:nvPr/>
        </p:nvSpPr>
        <p:spPr>
          <a:xfrm>
            <a:off x="7337081" y="732383"/>
            <a:ext cx="585393" cy="554720"/>
          </a:xfrm>
          <a:custGeom>
            <a:avLst/>
            <a:gdLst>
              <a:gd name="connsiteX0" fmla="*/ 0 w 780524"/>
              <a:gd name="connsiteY0" fmla="*/ 73963 h 739627"/>
              <a:gd name="connsiteX1" fmla="*/ 73963 w 780524"/>
              <a:gd name="connsiteY1" fmla="*/ 0 h 739627"/>
              <a:gd name="connsiteX2" fmla="*/ 706561 w 780524"/>
              <a:gd name="connsiteY2" fmla="*/ 0 h 739627"/>
              <a:gd name="connsiteX3" fmla="*/ 780524 w 780524"/>
              <a:gd name="connsiteY3" fmla="*/ 73963 h 739627"/>
              <a:gd name="connsiteX4" fmla="*/ 780524 w 780524"/>
              <a:gd name="connsiteY4" fmla="*/ 665664 h 739627"/>
              <a:gd name="connsiteX5" fmla="*/ 706561 w 780524"/>
              <a:gd name="connsiteY5" fmla="*/ 739627 h 739627"/>
              <a:gd name="connsiteX6" fmla="*/ 73963 w 780524"/>
              <a:gd name="connsiteY6" fmla="*/ 739627 h 739627"/>
              <a:gd name="connsiteX7" fmla="*/ 0 w 780524"/>
              <a:gd name="connsiteY7" fmla="*/ 665664 h 739627"/>
              <a:gd name="connsiteX8" fmla="*/ 0 w 780524"/>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524" h="739627">
                <a:moveTo>
                  <a:pt x="0" y="73963"/>
                </a:moveTo>
                <a:cubicBezTo>
                  <a:pt x="0" y="33114"/>
                  <a:pt x="33114" y="0"/>
                  <a:pt x="73963" y="0"/>
                </a:cubicBezTo>
                <a:lnTo>
                  <a:pt x="706561" y="0"/>
                </a:lnTo>
                <a:cubicBezTo>
                  <a:pt x="747410" y="0"/>
                  <a:pt x="780524" y="33114"/>
                  <a:pt x="780524" y="73963"/>
                </a:cubicBezTo>
                <a:lnTo>
                  <a:pt x="780524" y="665664"/>
                </a:lnTo>
                <a:cubicBezTo>
                  <a:pt x="780524" y="706513"/>
                  <a:pt x="747410" y="739627"/>
                  <a:pt x="706561" y="739627"/>
                </a:cubicBezTo>
                <a:lnTo>
                  <a:pt x="73963" y="739627"/>
                </a:lnTo>
                <a:cubicBezTo>
                  <a:pt x="33114" y="739627"/>
                  <a:pt x="0" y="706513"/>
                  <a:pt x="0" y="665664"/>
                </a:cubicBezTo>
                <a:lnTo>
                  <a:pt x="0" y="73963"/>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7680" tIns="47680" rIns="47680" bIns="47680" numCol="1" spcCol="1270" anchor="ctr" anchorCtr="0">
            <a:noAutofit/>
          </a:bodyPr>
          <a:lstStyle/>
          <a:p>
            <a:pPr algn="ctr" defTabSz="350044">
              <a:lnSpc>
                <a:spcPct val="90000"/>
              </a:lnSpc>
              <a:spcAft>
                <a:spcPct val="35000"/>
              </a:spcAft>
            </a:pPr>
            <a:r>
              <a:rPr lang="en-US" sz="788" dirty="0" err="1"/>
              <a:t>Keycloak</a:t>
            </a:r>
            <a:endParaRPr lang="en-US" sz="788" dirty="0"/>
          </a:p>
          <a:p>
            <a:pPr algn="ctr" defTabSz="350044">
              <a:lnSpc>
                <a:spcPct val="90000"/>
              </a:lnSpc>
              <a:spcAft>
                <a:spcPct val="35000"/>
              </a:spcAft>
            </a:pPr>
            <a:r>
              <a:rPr lang="en-US" sz="750" i="1" dirty="0"/>
              <a:t>ID provider</a:t>
            </a:r>
          </a:p>
        </p:txBody>
      </p:sp>
      <p:sp>
        <p:nvSpPr>
          <p:cNvPr id="30" name="Freeform 29"/>
          <p:cNvSpPr/>
          <p:nvPr/>
        </p:nvSpPr>
        <p:spPr>
          <a:xfrm>
            <a:off x="7028819" y="4349671"/>
            <a:ext cx="893656" cy="226198"/>
          </a:xfrm>
          <a:custGeom>
            <a:avLst/>
            <a:gdLst>
              <a:gd name="connsiteX0" fmla="*/ 0 w 7188632"/>
              <a:gd name="connsiteY0" fmla="*/ 73963 h 739627"/>
              <a:gd name="connsiteX1" fmla="*/ 73963 w 7188632"/>
              <a:gd name="connsiteY1" fmla="*/ 0 h 739627"/>
              <a:gd name="connsiteX2" fmla="*/ 7114669 w 7188632"/>
              <a:gd name="connsiteY2" fmla="*/ 0 h 739627"/>
              <a:gd name="connsiteX3" fmla="*/ 7188632 w 7188632"/>
              <a:gd name="connsiteY3" fmla="*/ 73963 h 739627"/>
              <a:gd name="connsiteX4" fmla="*/ 7188632 w 7188632"/>
              <a:gd name="connsiteY4" fmla="*/ 665664 h 739627"/>
              <a:gd name="connsiteX5" fmla="*/ 7114669 w 7188632"/>
              <a:gd name="connsiteY5" fmla="*/ 739627 h 739627"/>
              <a:gd name="connsiteX6" fmla="*/ 73963 w 7188632"/>
              <a:gd name="connsiteY6" fmla="*/ 739627 h 739627"/>
              <a:gd name="connsiteX7" fmla="*/ 0 w 7188632"/>
              <a:gd name="connsiteY7" fmla="*/ 665664 h 739627"/>
              <a:gd name="connsiteX8" fmla="*/ 0 w 7188632"/>
              <a:gd name="connsiteY8" fmla="*/ 73963 h 7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8632" h="739627">
                <a:moveTo>
                  <a:pt x="0" y="73963"/>
                </a:moveTo>
                <a:cubicBezTo>
                  <a:pt x="0" y="33114"/>
                  <a:pt x="33114" y="0"/>
                  <a:pt x="73963" y="0"/>
                </a:cubicBezTo>
                <a:lnTo>
                  <a:pt x="7114669" y="0"/>
                </a:lnTo>
                <a:cubicBezTo>
                  <a:pt x="7155518" y="0"/>
                  <a:pt x="7188632" y="33114"/>
                  <a:pt x="7188632" y="73963"/>
                </a:cubicBezTo>
                <a:lnTo>
                  <a:pt x="7188632" y="665664"/>
                </a:lnTo>
                <a:cubicBezTo>
                  <a:pt x="7188632" y="706513"/>
                  <a:pt x="7155518" y="739627"/>
                  <a:pt x="7114669" y="739627"/>
                </a:cubicBezTo>
                <a:lnTo>
                  <a:pt x="73963" y="739627"/>
                </a:lnTo>
                <a:cubicBezTo>
                  <a:pt x="33114" y="739627"/>
                  <a:pt x="0" y="706513"/>
                  <a:pt x="0" y="665664"/>
                </a:cubicBezTo>
                <a:lnTo>
                  <a:pt x="0" y="7396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252" tIns="56252" rIns="56252" bIns="56252" numCol="1" spcCol="1270" anchor="ctr" anchorCtr="0">
            <a:noAutofit/>
          </a:bodyPr>
          <a:lstStyle/>
          <a:p>
            <a:pPr algn="ctr" defTabSz="466725">
              <a:lnSpc>
                <a:spcPct val="90000"/>
              </a:lnSpc>
              <a:spcAft>
                <a:spcPct val="35000"/>
              </a:spcAft>
            </a:pPr>
            <a:r>
              <a:rPr lang="en-US" sz="600" i="1" dirty="0"/>
              <a:t>JRE in VM (Ubuntu)</a:t>
            </a:r>
          </a:p>
        </p:txBody>
      </p:sp>
      <p:sp>
        <p:nvSpPr>
          <p:cNvPr id="31" name="Date Placeholder 30"/>
          <p:cNvSpPr>
            <a:spLocks noGrp="1"/>
          </p:cNvSpPr>
          <p:nvPr>
            <p:ph type="dt" sz="half" idx="15"/>
          </p:nvPr>
        </p:nvSpPr>
        <p:spPr/>
        <p:txBody>
          <a:bodyPr/>
          <a:lstStyle/>
          <a:p>
            <a:fld id="{6A8A4287-ADFD-49A1-B16C-053E670C242D}" type="datetime3">
              <a:rPr lang="en-US" smtClean="0"/>
              <a:t>19 August 2024</a:t>
            </a:fld>
            <a:endParaRPr lang="nl-NL" dirty="0"/>
          </a:p>
        </p:txBody>
      </p:sp>
      <p:sp>
        <p:nvSpPr>
          <p:cNvPr id="32" name="Footer Placeholder 31"/>
          <p:cNvSpPr>
            <a:spLocks noGrp="1"/>
          </p:cNvSpPr>
          <p:nvPr>
            <p:ph type="ftr" sz="quarter" idx="16"/>
          </p:nvPr>
        </p:nvSpPr>
        <p:spPr/>
        <p:txBody>
          <a:bodyPr/>
          <a:lstStyle/>
          <a:p>
            <a:r>
              <a:rPr lang="nl-NL"/>
              <a:t>Hansken Demo</a:t>
            </a:r>
            <a:endParaRPr lang="nl-NL" dirty="0"/>
          </a:p>
        </p:txBody>
      </p:sp>
    </p:spTree>
    <p:custDataLst>
      <p:tags r:id="rId1"/>
    </p:custDataLst>
    <p:extLst>
      <p:ext uri="{BB962C8B-B14F-4D97-AF65-F5344CB8AC3E}">
        <p14:creationId xmlns:p14="http://schemas.microsoft.com/office/powerpoint/2010/main" val="141942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500"/>
                                        <p:tgtEl>
                                          <p:spTgt spid="14"/>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childTnLst>
                          </p:cTn>
                        </p:par>
                        <p:par>
                          <p:cTn id="50" fill="hold">
                            <p:stCondLst>
                              <p:cond delay="1000"/>
                            </p:stCondLst>
                            <p:childTnLst>
                              <p:par>
                                <p:cTn id="51" presetID="22" presetClass="entr" presetSubtype="1"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up)">
                                      <p:cBhvr>
                                        <p:cTn id="53" dur="500"/>
                                        <p:tgtEl>
                                          <p:spTgt spid="18"/>
                                        </p:tgtEl>
                                      </p:cBhvr>
                                    </p:animEffect>
                                  </p:childTnLst>
                                </p:cTn>
                              </p:par>
                            </p:childTnLst>
                          </p:cTn>
                        </p:par>
                        <p:par>
                          <p:cTn id="54" fill="hold">
                            <p:stCondLst>
                              <p:cond delay="1500"/>
                            </p:stCondLst>
                            <p:childTnLst>
                              <p:par>
                                <p:cTn id="55" presetID="22" presetClass="entr" presetSubtype="1"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up)">
                                      <p:cBhvr>
                                        <p:cTn id="62" dur="500"/>
                                        <p:tgtEl>
                                          <p:spTgt spid="25"/>
                                        </p:tgtEl>
                                      </p:cBhvr>
                                    </p:animEffec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up)">
                                      <p:cBhvr>
                                        <p:cTn id="71" dur="500"/>
                                        <p:tgtEl>
                                          <p:spTgt spid="20"/>
                                        </p:tgtEl>
                                      </p:cBhvr>
                                    </p:animEffect>
                                  </p:childTnLst>
                                </p:cTn>
                              </p:par>
                            </p:childTnLst>
                          </p:cTn>
                        </p:par>
                        <p:par>
                          <p:cTn id="72" fill="hold">
                            <p:stCondLst>
                              <p:cond delay="500"/>
                            </p:stCondLst>
                            <p:childTnLst>
                              <p:par>
                                <p:cTn id="73" presetID="22" presetClass="entr" presetSubtype="1"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up)">
                                      <p:cBhvr>
                                        <p:cTn id="75" dur="500"/>
                                        <p:tgtEl>
                                          <p:spTgt spid="21"/>
                                        </p:tgtEl>
                                      </p:cBhvr>
                                    </p:animEffect>
                                  </p:childTnLst>
                                </p:cTn>
                              </p:par>
                            </p:childTnLst>
                          </p:cTn>
                        </p:par>
                        <p:par>
                          <p:cTn id="76" fill="hold">
                            <p:stCondLst>
                              <p:cond delay="1000"/>
                            </p:stCondLst>
                            <p:childTnLst>
                              <p:par>
                                <p:cTn id="77" presetID="22" presetClass="entr" presetSubtype="1"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up)">
                                      <p:cBhvr>
                                        <p:cTn id="79" dur="500"/>
                                        <p:tgtEl>
                                          <p:spTgt spid="2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up)">
                                      <p:cBhvr>
                                        <p:cTn id="84" dur="500"/>
                                        <p:tgtEl>
                                          <p:spTgt spid="23"/>
                                        </p:tgtEl>
                                      </p:cBhvr>
                                    </p:animEffect>
                                  </p:childTnLst>
                                </p:cTn>
                              </p:par>
                            </p:childTnLst>
                          </p:cTn>
                        </p:par>
                        <p:par>
                          <p:cTn id="85" fill="hold">
                            <p:stCondLst>
                              <p:cond delay="500"/>
                            </p:stCondLst>
                            <p:childTnLst>
                              <p:par>
                                <p:cTn id="86" presetID="22" presetClass="entr" presetSubtype="1" fill="hold" grpId="0" nodeType="after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up)">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ipe(up)">
                                      <p:cBhvr>
                                        <p:cTn id="93" dur="500"/>
                                        <p:tgtEl>
                                          <p:spTgt spid="8"/>
                                        </p:tgtEl>
                                      </p:cBhvr>
                                    </p:animEffect>
                                  </p:childTnLst>
                                </p:cTn>
                              </p:par>
                            </p:childTnLst>
                          </p:cTn>
                        </p:par>
                        <p:par>
                          <p:cTn id="94" fill="hold">
                            <p:stCondLst>
                              <p:cond delay="500"/>
                            </p:stCondLst>
                            <p:childTnLst>
                              <p:par>
                                <p:cTn id="95" presetID="22" presetClass="entr" presetSubtype="1" fill="hold" grpId="0" nodeType="after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up)">
                                      <p:cBhvr>
                                        <p:cTn id="97" dur="500"/>
                                        <p:tgtEl>
                                          <p:spTgt spid="9"/>
                                        </p:tgtEl>
                                      </p:cBhvr>
                                    </p:animEffect>
                                  </p:childTnLst>
                                </p:cTn>
                              </p:par>
                            </p:childTnLst>
                          </p:cTn>
                        </p:par>
                        <p:par>
                          <p:cTn id="98" fill="hold">
                            <p:stCondLst>
                              <p:cond delay="1000"/>
                            </p:stCondLst>
                            <p:childTnLst>
                              <p:par>
                                <p:cTn id="99" presetID="22" presetClass="entr" presetSubtype="1" fill="hold" grpId="0" nodeType="after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up)">
                                      <p:cBhvr>
                                        <p:cTn id="101" dur="500"/>
                                        <p:tgtEl>
                                          <p:spTgt spid="1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wipe(up)">
                                      <p:cBhvr>
                                        <p:cTn id="106" dur="500"/>
                                        <p:tgtEl>
                                          <p:spTgt spid="27"/>
                                        </p:tgtEl>
                                      </p:cBhvr>
                                    </p:animEffect>
                                  </p:childTnLst>
                                </p:cTn>
                              </p:par>
                            </p:childTnLst>
                          </p:cTn>
                        </p:par>
                        <p:par>
                          <p:cTn id="107" fill="hold">
                            <p:stCondLst>
                              <p:cond delay="500"/>
                            </p:stCondLst>
                            <p:childTnLst>
                              <p:par>
                                <p:cTn id="108" presetID="22" presetClass="entr" presetSubtype="1" fill="hold" grpId="0"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up)">
                                      <p:cBhvr>
                                        <p:cTn id="110" dur="500"/>
                                        <p:tgtEl>
                                          <p:spTgt spid="28"/>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wipe(up)">
                                      <p:cBhvr>
                                        <p:cTn id="1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Tijdelijke aanduiding voor inhoud 16">
            <a:extLst>
              <a:ext uri="{FF2B5EF4-FFF2-40B4-BE49-F238E27FC236}">
                <a16:creationId xmlns:a16="http://schemas.microsoft.com/office/drawing/2014/main" id="{12E63EB5-9AC8-4D8F-8D6D-99703E7FA09A}"/>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tretch/>
        </p:blipFill>
        <p:spPr>
          <a:xfrm>
            <a:off x="514349" y="1041451"/>
            <a:ext cx="6360890" cy="2827768"/>
          </a:xfrm>
          <a:prstGeom prst="rect">
            <a:avLst/>
          </a:prstGeom>
        </p:spPr>
      </p:pic>
      <p:sp>
        <p:nvSpPr>
          <p:cNvPr id="8" name="Titel 7">
            <a:extLst>
              <a:ext uri="{FF2B5EF4-FFF2-40B4-BE49-F238E27FC236}">
                <a16:creationId xmlns:a16="http://schemas.microsoft.com/office/drawing/2014/main" id="{7249CB21-68F1-4BAF-8CDD-FD284EA26CE0}"/>
              </a:ext>
            </a:extLst>
          </p:cNvPr>
          <p:cNvSpPr>
            <a:spLocks noGrp="1"/>
          </p:cNvSpPr>
          <p:nvPr>
            <p:ph type="title"/>
          </p:nvPr>
        </p:nvSpPr>
        <p:spPr/>
        <p:txBody>
          <a:bodyPr/>
          <a:lstStyle/>
          <a:p>
            <a:r>
              <a:rPr lang="nl-NL" dirty="0"/>
              <a:t>Hansken </a:t>
            </a:r>
            <a:r>
              <a:rPr lang="nl-NL" dirty="0" err="1"/>
              <a:t>Infrastructure</a:t>
            </a:r>
            <a:r>
              <a:rPr lang="nl-NL" dirty="0"/>
              <a:t> landscape</a:t>
            </a:r>
          </a:p>
        </p:txBody>
      </p:sp>
      <p:sp>
        <p:nvSpPr>
          <p:cNvPr id="5" name="Tijdelijke aanduiding voor datum 4">
            <a:extLst>
              <a:ext uri="{FF2B5EF4-FFF2-40B4-BE49-F238E27FC236}">
                <a16:creationId xmlns:a16="http://schemas.microsoft.com/office/drawing/2014/main" id="{1F77449E-9314-4975-B987-C05AF7571FF7}"/>
              </a:ext>
            </a:extLst>
          </p:cNvPr>
          <p:cNvSpPr>
            <a:spLocks noGrp="1"/>
          </p:cNvSpPr>
          <p:nvPr>
            <p:ph type="dt" sz="half" idx="4294967295"/>
          </p:nvPr>
        </p:nvSpPr>
        <p:spPr>
          <a:xfrm>
            <a:off x="0" y="0"/>
            <a:ext cx="0" cy="0"/>
          </a:xfrm>
        </p:spPr>
        <p:txBody>
          <a:bodyPr/>
          <a:lstStyle/>
          <a:p>
            <a:endParaRPr lang="nl-NL" dirty="0"/>
          </a:p>
        </p:txBody>
      </p:sp>
      <p:sp>
        <p:nvSpPr>
          <p:cNvPr id="7" name="Tijdelijke aanduiding voor dianummer 6">
            <a:extLst>
              <a:ext uri="{FF2B5EF4-FFF2-40B4-BE49-F238E27FC236}">
                <a16:creationId xmlns:a16="http://schemas.microsoft.com/office/drawing/2014/main" id="{5C9E49CE-AF1F-45E9-9ABD-4EEAD708D6E5}"/>
              </a:ext>
            </a:extLst>
          </p:cNvPr>
          <p:cNvSpPr>
            <a:spLocks noGrp="1"/>
          </p:cNvSpPr>
          <p:nvPr>
            <p:ph type="sldNum" sz="quarter" idx="4294967295"/>
          </p:nvPr>
        </p:nvSpPr>
        <p:spPr>
          <a:xfrm>
            <a:off x="0" y="4835525"/>
            <a:ext cx="931863" cy="215900"/>
          </a:xfrm>
        </p:spPr>
        <p:txBody>
          <a:bodyPr/>
          <a:lstStyle/>
          <a:p>
            <a:fld id="{10A0A6AF-03C5-477E-939A-E28F7E7F05EA}" type="slidenum">
              <a:rPr lang="nl-NL" smtClean="0"/>
              <a:pPr/>
              <a:t>73</a:t>
            </a:fld>
            <a:endParaRPr lang="nl-NL" dirty="0"/>
          </a:p>
        </p:txBody>
      </p:sp>
      <p:pic>
        <p:nvPicPr>
          <p:cNvPr id="19" name="Tijdelijke aanduiding voor inhoud 16">
            <a:extLst>
              <a:ext uri="{FF2B5EF4-FFF2-40B4-BE49-F238E27FC236}">
                <a16:creationId xmlns:a16="http://schemas.microsoft.com/office/drawing/2014/main" id="{9D050771-18B7-4B32-A82B-27E3E925808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32023" y="984045"/>
            <a:ext cx="2405496" cy="1471290"/>
          </a:xfrm>
          <a:prstGeom prst="rect">
            <a:avLst/>
          </a:prstGeom>
        </p:spPr>
      </p:pic>
      <p:pic>
        <p:nvPicPr>
          <p:cNvPr id="20" name="Tijdelijke aanduiding voor inhoud 16">
            <a:extLst>
              <a:ext uri="{FF2B5EF4-FFF2-40B4-BE49-F238E27FC236}">
                <a16:creationId xmlns:a16="http://schemas.microsoft.com/office/drawing/2014/main" id="{08631EF7-B51D-462F-9770-51FAAA3D0E2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75239" y="3325667"/>
            <a:ext cx="1642715" cy="1087103"/>
          </a:xfrm>
          <a:prstGeom prst="rect">
            <a:avLst/>
          </a:prstGeom>
        </p:spPr>
      </p:pic>
      <p:pic>
        <p:nvPicPr>
          <p:cNvPr id="21" name="Tijdelijke aanduiding voor inhoud 16">
            <a:extLst>
              <a:ext uri="{FF2B5EF4-FFF2-40B4-BE49-F238E27FC236}">
                <a16:creationId xmlns:a16="http://schemas.microsoft.com/office/drawing/2014/main" id="{94ADA54D-8690-450A-BB08-4FFD8AFB4D5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5400000">
            <a:off x="7410493" y="1492598"/>
            <a:ext cx="1746184" cy="692132"/>
          </a:xfrm>
          <a:prstGeom prst="rect">
            <a:avLst/>
          </a:prstGeom>
        </p:spPr>
      </p:pic>
    </p:spTree>
    <p:custDataLst>
      <p:tags r:id="rId1"/>
    </p:custDataLst>
    <p:extLst>
      <p:ext uri="{BB962C8B-B14F-4D97-AF65-F5344CB8AC3E}">
        <p14:creationId xmlns:p14="http://schemas.microsoft.com/office/powerpoint/2010/main" val="1311472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F6A7B8-7EFB-4D06-A86A-139AAA7690AA}"/>
              </a:ext>
            </a:extLst>
          </p:cNvPr>
          <p:cNvSpPr>
            <a:spLocks noGrp="1"/>
          </p:cNvSpPr>
          <p:nvPr>
            <p:ph type="title"/>
          </p:nvPr>
        </p:nvSpPr>
        <p:spPr/>
        <p:txBody>
          <a:bodyPr>
            <a:normAutofit/>
          </a:bodyPr>
          <a:lstStyle/>
          <a:p>
            <a:r>
              <a:rPr lang="nl-NL" dirty="0"/>
              <a:t>Analysis in Hansken</a:t>
            </a:r>
          </a:p>
        </p:txBody>
      </p:sp>
      <p:sp>
        <p:nvSpPr>
          <p:cNvPr id="4" name="Tijdelijke aanduiding voor inhoud 3">
            <a:extLst>
              <a:ext uri="{FF2B5EF4-FFF2-40B4-BE49-F238E27FC236}">
                <a16:creationId xmlns:a16="http://schemas.microsoft.com/office/drawing/2014/main" id="{6C486F3C-8DA9-4DFE-9C8E-3C97F4B61DC6}"/>
              </a:ext>
            </a:extLst>
          </p:cNvPr>
          <p:cNvSpPr>
            <a:spLocks noGrp="1"/>
          </p:cNvSpPr>
          <p:nvPr>
            <p:ph sz="half" idx="1"/>
          </p:nvPr>
        </p:nvSpPr>
        <p:spPr>
          <a:xfrm>
            <a:off x="584749" y="944061"/>
            <a:ext cx="4240012" cy="3657972"/>
          </a:xfrm>
        </p:spPr>
        <p:txBody>
          <a:bodyPr>
            <a:normAutofit/>
          </a:bodyPr>
          <a:lstStyle/>
          <a:p>
            <a:r>
              <a:rPr lang="en-US" dirty="0"/>
              <a:t>Current extraction flow</a:t>
            </a:r>
          </a:p>
          <a:p>
            <a:pPr lvl="1"/>
            <a:r>
              <a:rPr lang="en-US" dirty="0"/>
              <a:t>Every trace is enriched only once</a:t>
            </a:r>
          </a:p>
          <a:p>
            <a:pPr lvl="1"/>
            <a:r>
              <a:rPr lang="en-US" dirty="0"/>
              <a:t>Every trace has a single ‘parent’</a:t>
            </a:r>
          </a:p>
          <a:p>
            <a:pPr lvl="1"/>
            <a:r>
              <a:rPr lang="en-US" dirty="0"/>
              <a:t>Simple &amp; elegant (no silver bullet)</a:t>
            </a:r>
          </a:p>
          <a:p>
            <a:pPr lvl="1"/>
            <a:r>
              <a:rPr lang="en-US" dirty="0"/>
              <a:t>Traces are not combined / linked</a:t>
            </a:r>
          </a:p>
          <a:p>
            <a:pPr lvl="1"/>
            <a:r>
              <a:rPr lang="en-US" dirty="0"/>
              <a:t>Post-analysis done with Python where extra traces can be added</a:t>
            </a:r>
          </a:p>
          <a:p>
            <a:endParaRPr lang="nl-NL" dirty="0"/>
          </a:p>
        </p:txBody>
      </p:sp>
      <p:pic>
        <p:nvPicPr>
          <p:cNvPr id="6" name="Tijdelijke aanduiding voor inhoud 5">
            <a:extLst>
              <a:ext uri="{FF2B5EF4-FFF2-40B4-BE49-F238E27FC236}">
                <a16:creationId xmlns:a16="http://schemas.microsoft.com/office/drawing/2014/main" id="{99C3E8E1-67D8-4507-865A-D52D05CA73E1}"/>
              </a:ext>
            </a:extLst>
          </p:cNvPr>
          <p:cNvPicPr>
            <a:picLocks noGrp="1" noChangeAspect="1"/>
          </p:cNvPicPr>
          <p:nvPr>
            <p:ph sz="half" idx="2"/>
          </p:nvPr>
        </p:nvPicPr>
        <p:blipFill>
          <a:blip r:embed="rId4" cstate="screen">
            <a:extLst>
              <a:ext uri="{28A0092B-C50C-407E-A947-70E740481C1C}">
                <a14:useLocalDpi xmlns:a14="http://schemas.microsoft.com/office/drawing/2010/main"/>
              </a:ext>
            </a:extLst>
          </a:blip>
          <a:stretch>
            <a:fillRect/>
          </a:stretch>
        </p:blipFill>
        <p:spPr>
          <a:xfrm>
            <a:off x="4910985" y="801688"/>
            <a:ext cx="3504350" cy="3640137"/>
          </a:xfrm>
          <a:prstGeom prst="rect">
            <a:avLst/>
          </a:prstGeom>
        </p:spPr>
      </p:pic>
      <p:sp>
        <p:nvSpPr>
          <p:cNvPr id="7" name="TextBox 4">
            <a:extLst>
              <a:ext uri="{FF2B5EF4-FFF2-40B4-BE49-F238E27FC236}">
                <a16:creationId xmlns:a16="http://schemas.microsoft.com/office/drawing/2014/main" id="{5AF4B959-6869-4B52-9D19-AF9DAA0690C0}"/>
              </a:ext>
            </a:extLst>
          </p:cNvPr>
          <p:cNvSpPr txBox="1">
            <a:spLocks noChangeArrowheads="1"/>
          </p:cNvSpPr>
          <p:nvPr/>
        </p:nvSpPr>
        <p:spPr bwMode="auto">
          <a:xfrm>
            <a:off x="5892802" y="374134"/>
            <a:ext cx="16081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nl-NL" dirty="0"/>
              <a:t>evidence item</a:t>
            </a:r>
            <a:endParaRPr lang="nl-NL" altLang="nl-NL" dirty="0"/>
          </a:p>
        </p:txBody>
      </p:sp>
      <p:sp>
        <p:nvSpPr>
          <p:cNvPr id="8" name="TextBox 5">
            <a:extLst>
              <a:ext uri="{FF2B5EF4-FFF2-40B4-BE49-F238E27FC236}">
                <a16:creationId xmlns:a16="http://schemas.microsoft.com/office/drawing/2014/main" id="{D514BE6D-D56D-496B-A146-9CB25CEA9ABD}"/>
              </a:ext>
            </a:extLst>
          </p:cNvPr>
          <p:cNvSpPr txBox="1">
            <a:spLocks noChangeArrowheads="1"/>
          </p:cNvSpPr>
          <p:nvPr/>
        </p:nvSpPr>
        <p:spPr bwMode="auto">
          <a:xfrm>
            <a:off x="6321353" y="4389061"/>
            <a:ext cx="81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nl-NL" dirty="0"/>
              <a:t>traces</a:t>
            </a:r>
            <a:endParaRPr lang="nl-NL" altLang="nl-NL" dirty="0"/>
          </a:p>
        </p:txBody>
      </p:sp>
    </p:spTree>
    <p:custDataLst>
      <p:tags r:id="rId1"/>
    </p:custDataLst>
    <p:extLst>
      <p:ext uri="{BB962C8B-B14F-4D97-AF65-F5344CB8AC3E}">
        <p14:creationId xmlns:p14="http://schemas.microsoft.com/office/powerpoint/2010/main" val="2884061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536B41-49CF-46E1-9814-D86854E38B4B}"/>
              </a:ext>
            </a:extLst>
          </p:cNvPr>
          <p:cNvSpPr>
            <a:spLocks noGrp="1"/>
          </p:cNvSpPr>
          <p:nvPr>
            <p:ph type="title"/>
          </p:nvPr>
        </p:nvSpPr>
        <p:spPr/>
        <p:txBody>
          <a:bodyPr/>
          <a:lstStyle/>
          <a:p>
            <a:r>
              <a:rPr lang="nl-NL" dirty="0"/>
              <a:t>File systems</a:t>
            </a:r>
          </a:p>
        </p:txBody>
      </p:sp>
      <p:sp>
        <p:nvSpPr>
          <p:cNvPr id="4" name="Tijdelijke aanduiding voor inhoud 3">
            <a:extLst>
              <a:ext uri="{FF2B5EF4-FFF2-40B4-BE49-F238E27FC236}">
                <a16:creationId xmlns:a16="http://schemas.microsoft.com/office/drawing/2014/main" id="{900F837F-07DD-468D-B683-47AA212A8E04}"/>
              </a:ext>
            </a:extLst>
          </p:cNvPr>
          <p:cNvSpPr>
            <a:spLocks noGrp="1"/>
          </p:cNvSpPr>
          <p:nvPr>
            <p:ph sz="half" idx="1"/>
          </p:nvPr>
        </p:nvSpPr>
        <p:spPr/>
        <p:txBody>
          <a:bodyPr/>
          <a:lstStyle/>
          <a:p>
            <a:r>
              <a:rPr lang="nl-NL" dirty="0"/>
              <a:t>HFS/HFS+</a:t>
            </a:r>
          </a:p>
          <a:p>
            <a:r>
              <a:rPr lang="nl-NL" dirty="0"/>
              <a:t>EXT2/3/4</a:t>
            </a:r>
          </a:p>
          <a:p>
            <a:r>
              <a:rPr lang="nl-NL" dirty="0"/>
              <a:t>FAT32</a:t>
            </a:r>
          </a:p>
          <a:p>
            <a:r>
              <a:rPr lang="nl-NL" dirty="0" err="1"/>
              <a:t>exFAT</a:t>
            </a:r>
            <a:endParaRPr lang="nl-NL" dirty="0"/>
          </a:p>
          <a:p>
            <a:r>
              <a:rPr lang="nl-NL" dirty="0"/>
              <a:t>XBOX /360</a:t>
            </a:r>
          </a:p>
          <a:p>
            <a:r>
              <a:rPr lang="nl-NL" dirty="0"/>
              <a:t>NTFS</a:t>
            </a:r>
          </a:p>
          <a:p>
            <a:r>
              <a:rPr lang="nl-NL" dirty="0"/>
              <a:t>ISO9660</a:t>
            </a:r>
          </a:p>
          <a:p>
            <a:r>
              <a:rPr lang="nl-NL" dirty="0" err="1"/>
              <a:t>ReiserFS</a:t>
            </a:r>
            <a:endParaRPr lang="nl-NL" dirty="0"/>
          </a:p>
          <a:p>
            <a:endParaRPr lang="nl-NL" dirty="0"/>
          </a:p>
        </p:txBody>
      </p:sp>
      <p:sp>
        <p:nvSpPr>
          <p:cNvPr id="5" name="Tijdelijke aanduiding voor inhoud 4">
            <a:extLst>
              <a:ext uri="{FF2B5EF4-FFF2-40B4-BE49-F238E27FC236}">
                <a16:creationId xmlns:a16="http://schemas.microsoft.com/office/drawing/2014/main" id="{2100600A-D4AB-4245-91D8-7581CE91C77D}"/>
              </a:ext>
            </a:extLst>
          </p:cNvPr>
          <p:cNvSpPr>
            <a:spLocks noGrp="1"/>
          </p:cNvSpPr>
          <p:nvPr>
            <p:ph sz="half" idx="2"/>
          </p:nvPr>
        </p:nvSpPr>
        <p:spPr/>
        <p:txBody>
          <a:bodyPr/>
          <a:lstStyle/>
          <a:p>
            <a:r>
              <a:rPr lang="nl-NL" dirty="0"/>
              <a:t>UDF</a:t>
            </a:r>
          </a:p>
          <a:p>
            <a:r>
              <a:rPr lang="nl-NL" dirty="0"/>
              <a:t>UFS</a:t>
            </a:r>
          </a:p>
          <a:p>
            <a:r>
              <a:rPr lang="nl-NL" dirty="0"/>
              <a:t>BTRFS</a:t>
            </a:r>
          </a:p>
          <a:p>
            <a:r>
              <a:rPr lang="nl-NL" dirty="0"/>
              <a:t>XFS</a:t>
            </a:r>
          </a:p>
          <a:p>
            <a:r>
              <a:rPr lang="nl-NL" dirty="0"/>
              <a:t>FFSv3 (QNX)</a:t>
            </a:r>
          </a:p>
          <a:p>
            <a:r>
              <a:rPr lang="nl-NL" dirty="0"/>
              <a:t>APFS (</a:t>
            </a:r>
            <a:r>
              <a:rPr lang="nl-NL" dirty="0" err="1"/>
              <a:t>SleuthKit</a:t>
            </a:r>
            <a:r>
              <a:rPr lang="nl-NL" dirty="0"/>
              <a:t> )</a:t>
            </a:r>
          </a:p>
        </p:txBody>
      </p:sp>
      <p:pic>
        <p:nvPicPr>
          <p:cNvPr id="6" name="Picture 2">
            <a:extLst>
              <a:ext uri="{FF2B5EF4-FFF2-40B4-BE49-F238E27FC236}">
                <a16:creationId xmlns:a16="http://schemas.microsoft.com/office/drawing/2014/main" id="{5E7291D9-A3FB-4B30-8584-4E631B94700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79366" y="3224317"/>
            <a:ext cx="979885" cy="97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399571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DA72907-34DF-4235-9DBF-F26B295AF103}"/>
              </a:ext>
            </a:extLst>
          </p:cNvPr>
          <p:cNvSpPr>
            <a:spLocks noGrp="1"/>
          </p:cNvSpPr>
          <p:nvPr>
            <p:ph type="title"/>
          </p:nvPr>
        </p:nvSpPr>
        <p:spPr/>
        <p:txBody>
          <a:bodyPr/>
          <a:lstStyle/>
          <a:p>
            <a:r>
              <a:rPr lang="nl-NL" dirty="0" err="1"/>
              <a:t>Supported</a:t>
            </a:r>
            <a:r>
              <a:rPr lang="nl-NL" dirty="0"/>
              <a:t> formats / types / </a:t>
            </a:r>
            <a:r>
              <a:rPr lang="nl-NL" dirty="0" err="1"/>
              <a:t>things</a:t>
            </a:r>
            <a:endParaRPr lang="nl-NL" dirty="0"/>
          </a:p>
        </p:txBody>
      </p:sp>
      <p:sp>
        <p:nvSpPr>
          <p:cNvPr id="2" name="Tijdelijke aanduiding voor inhoud 1">
            <a:extLst>
              <a:ext uri="{FF2B5EF4-FFF2-40B4-BE49-F238E27FC236}">
                <a16:creationId xmlns:a16="http://schemas.microsoft.com/office/drawing/2014/main" id="{CC7BE547-75C4-4C3C-8C87-0949BD3C47FA}"/>
              </a:ext>
            </a:extLst>
          </p:cNvPr>
          <p:cNvSpPr>
            <a:spLocks noGrp="1"/>
          </p:cNvSpPr>
          <p:nvPr>
            <p:ph sz="half" idx="1"/>
          </p:nvPr>
        </p:nvSpPr>
        <p:spPr/>
        <p:txBody>
          <a:bodyPr>
            <a:normAutofit/>
          </a:bodyPr>
          <a:lstStyle/>
          <a:p>
            <a:r>
              <a:rPr lang="en-US" dirty="0"/>
              <a:t>E-mail</a:t>
            </a:r>
          </a:p>
          <a:p>
            <a:r>
              <a:rPr lang="en-US" dirty="0"/>
              <a:t>Crypto (volumes, files)</a:t>
            </a:r>
          </a:p>
          <a:p>
            <a:r>
              <a:rPr lang="en-US" dirty="0"/>
              <a:t>File systems</a:t>
            </a:r>
          </a:p>
          <a:p>
            <a:r>
              <a:rPr lang="en-US" dirty="0"/>
              <a:t>Archives</a:t>
            </a:r>
          </a:p>
          <a:p>
            <a:r>
              <a:rPr lang="en-US" dirty="0"/>
              <a:t>Virtual containers</a:t>
            </a:r>
          </a:p>
          <a:p>
            <a:r>
              <a:rPr lang="en-US" dirty="0"/>
              <a:t>Internet activity</a:t>
            </a:r>
          </a:p>
          <a:p>
            <a:r>
              <a:rPr lang="en-US" dirty="0"/>
              <a:t>Messaging</a:t>
            </a:r>
          </a:p>
          <a:p>
            <a:r>
              <a:rPr lang="en-US" dirty="0"/>
              <a:t>Crypto currency</a:t>
            </a:r>
          </a:p>
          <a:p>
            <a:r>
              <a:rPr lang="en-US" dirty="0"/>
              <a:t>Registry files</a:t>
            </a:r>
          </a:p>
          <a:p>
            <a:r>
              <a:rPr lang="en-US" dirty="0"/>
              <a:t>OCR</a:t>
            </a:r>
          </a:p>
          <a:p>
            <a:r>
              <a:rPr lang="en-US" dirty="0"/>
              <a:t>…</a:t>
            </a:r>
          </a:p>
        </p:txBody>
      </p:sp>
      <p:sp>
        <p:nvSpPr>
          <p:cNvPr id="3" name="Tijdelijke aanduiding voor inhoud 2">
            <a:extLst>
              <a:ext uri="{FF2B5EF4-FFF2-40B4-BE49-F238E27FC236}">
                <a16:creationId xmlns:a16="http://schemas.microsoft.com/office/drawing/2014/main" id="{B16B5B8E-4D3E-4913-AAD4-0D7411F7406E}"/>
              </a:ext>
            </a:extLst>
          </p:cNvPr>
          <p:cNvSpPr>
            <a:spLocks noGrp="1"/>
          </p:cNvSpPr>
          <p:nvPr>
            <p:ph sz="half" idx="2"/>
          </p:nvPr>
        </p:nvSpPr>
        <p:spPr/>
        <p:txBody>
          <a:bodyPr/>
          <a:lstStyle/>
          <a:p>
            <a:r>
              <a:rPr lang="en-US" dirty="0"/>
              <a:t>Logs</a:t>
            </a:r>
          </a:p>
          <a:p>
            <a:r>
              <a:rPr lang="en-US" dirty="0"/>
              <a:t>Pictures</a:t>
            </a:r>
          </a:p>
          <a:p>
            <a:r>
              <a:rPr lang="en-US" dirty="0"/>
              <a:t>Videos</a:t>
            </a:r>
          </a:p>
          <a:p>
            <a:r>
              <a:rPr lang="en-US" dirty="0"/>
              <a:t>Intercepted data</a:t>
            </a:r>
          </a:p>
          <a:p>
            <a:r>
              <a:rPr lang="en-US" dirty="0"/>
              <a:t>Executables</a:t>
            </a:r>
          </a:p>
          <a:p>
            <a:r>
              <a:rPr lang="en-US" dirty="0"/>
              <a:t>Carving</a:t>
            </a:r>
          </a:p>
          <a:p>
            <a:r>
              <a:rPr lang="en-US" dirty="0"/>
              <a:t>Hash hit(s)</a:t>
            </a:r>
          </a:p>
          <a:p>
            <a:r>
              <a:rPr lang="en-US" dirty="0"/>
              <a:t>…</a:t>
            </a:r>
          </a:p>
          <a:p>
            <a:endParaRPr lang="nl-NL" dirty="0"/>
          </a:p>
        </p:txBody>
      </p:sp>
      <p:sp>
        <p:nvSpPr>
          <p:cNvPr id="5" name="Tijdelijke aanduiding voor datum 4">
            <a:extLst>
              <a:ext uri="{FF2B5EF4-FFF2-40B4-BE49-F238E27FC236}">
                <a16:creationId xmlns:a16="http://schemas.microsoft.com/office/drawing/2014/main" id="{57957B09-7DF6-4E1F-AA63-F325B977D7C1}"/>
              </a:ext>
            </a:extLst>
          </p:cNvPr>
          <p:cNvSpPr>
            <a:spLocks noGrp="1"/>
          </p:cNvSpPr>
          <p:nvPr>
            <p:ph type="dt" sz="half" idx="10"/>
          </p:nvPr>
        </p:nvSpPr>
        <p:spPr/>
        <p:txBody>
          <a:bodyPr/>
          <a:lstStyle/>
          <a:p>
            <a:endParaRPr lang="nl-NL" dirty="0"/>
          </a:p>
        </p:txBody>
      </p:sp>
      <p:sp>
        <p:nvSpPr>
          <p:cNvPr id="7" name="Tijdelijke aanduiding voor dianummer 6">
            <a:extLst>
              <a:ext uri="{FF2B5EF4-FFF2-40B4-BE49-F238E27FC236}">
                <a16:creationId xmlns:a16="http://schemas.microsoft.com/office/drawing/2014/main" id="{52251C3E-F637-46A0-9DA3-1E7A253D45A7}"/>
              </a:ext>
            </a:extLst>
          </p:cNvPr>
          <p:cNvSpPr>
            <a:spLocks noGrp="1"/>
          </p:cNvSpPr>
          <p:nvPr>
            <p:ph type="sldNum" sz="quarter" idx="4294967295"/>
          </p:nvPr>
        </p:nvSpPr>
        <p:spPr>
          <a:xfrm>
            <a:off x="0" y="4835525"/>
            <a:ext cx="931863" cy="215900"/>
          </a:xfrm>
        </p:spPr>
        <p:txBody>
          <a:bodyPr/>
          <a:lstStyle/>
          <a:p>
            <a:fld id="{10A0A6AF-03C5-477E-939A-E28F7E7F05EA}" type="slidenum">
              <a:rPr lang="nl-NL" smtClean="0"/>
              <a:pPr/>
              <a:t>76</a:t>
            </a:fld>
            <a:endParaRPr lang="nl-NL" dirty="0"/>
          </a:p>
        </p:txBody>
      </p:sp>
    </p:spTree>
    <p:custDataLst>
      <p:tags r:id="rId1"/>
    </p:custDataLst>
    <p:extLst>
      <p:ext uri="{BB962C8B-B14F-4D97-AF65-F5344CB8AC3E}">
        <p14:creationId xmlns:p14="http://schemas.microsoft.com/office/powerpoint/2010/main" val="33658877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2672DFF-C897-45AA-AE73-7D1E0F258139}"/>
              </a:ext>
            </a:extLst>
          </p:cNvPr>
          <p:cNvSpPr>
            <a:spLocks noGrp="1"/>
          </p:cNvSpPr>
          <p:nvPr>
            <p:ph type="title"/>
          </p:nvPr>
        </p:nvSpPr>
        <p:spPr/>
        <p:txBody>
          <a:bodyPr/>
          <a:lstStyle/>
          <a:p>
            <a:r>
              <a:rPr lang="nl-NL" dirty="0" err="1"/>
              <a:t>Entities</a:t>
            </a:r>
            <a:endParaRPr lang="nl-NL" dirty="0"/>
          </a:p>
        </p:txBody>
      </p:sp>
      <p:sp>
        <p:nvSpPr>
          <p:cNvPr id="2" name="Tijdelijke aanduiding voor inhoud 1">
            <a:extLst>
              <a:ext uri="{FF2B5EF4-FFF2-40B4-BE49-F238E27FC236}">
                <a16:creationId xmlns:a16="http://schemas.microsoft.com/office/drawing/2014/main" id="{7B3E8210-7DDA-4C16-A49C-A4DD2384651B}"/>
              </a:ext>
            </a:extLst>
          </p:cNvPr>
          <p:cNvSpPr>
            <a:spLocks noGrp="1"/>
          </p:cNvSpPr>
          <p:nvPr>
            <p:ph sz="half" idx="1"/>
          </p:nvPr>
        </p:nvSpPr>
        <p:spPr/>
        <p:txBody>
          <a:bodyPr/>
          <a:lstStyle/>
          <a:p>
            <a:r>
              <a:rPr lang="en-US" dirty="0"/>
              <a:t>Mail addresses</a:t>
            </a:r>
          </a:p>
          <a:p>
            <a:r>
              <a:rPr lang="en-US" dirty="0"/>
              <a:t>URLs</a:t>
            </a:r>
          </a:p>
          <a:p>
            <a:r>
              <a:rPr lang="en-US" dirty="0"/>
              <a:t>Phone numbers</a:t>
            </a:r>
          </a:p>
          <a:p>
            <a:r>
              <a:rPr lang="en-US" dirty="0"/>
              <a:t>Credit card numbers</a:t>
            </a:r>
          </a:p>
          <a:p>
            <a:r>
              <a:rPr lang="en-US" dirty="0"/>
              <a:t>IBANs</a:t>
            </a:r>
          </a:p>
          <a:p>
            <a:r>
              <a:rPr lang="en-US" dirty="0"/>
              <a:t>IMSI/IMEI</a:t>
            </a:r>
          </a:p>
          <a:p>
            <a:r>
              <a:rPr lang="en-US" dirty="0"/>
              <a:t>Coin addresses</a:t>
            </a:r>
          </a:p>
          <a:p>
            <a:r>
              <a:rPr lang="en-US" dirty="0"/>
              <a:t>…</a:t>
            </a:r>
          </a:p>
        </p:txBody>
      </p:sp>
      <p:sp>
        <p:nvSpPr>
          <p:cNvPr id="3" name="Tijdelijke aanduiding voor inhoud 2">
            <a:extLst>
              <a:ext uri="{FF2B5EF4-FFF2-40B4-BE49-F238E27FC236}">
                <a16:creationId xmlns:a16="http://schemas.microsoft.com/office/drawing/2014/main" id="{B0ABC553-5B66-4143-9735-4A1E3B1E93F6}"/>
              </a:ext>
            </a:extLst>
          </p:cNvPr>
          <p:cNvSpPr>
            <a:spLocks noGrp="1"/>
          </p:cNvSpPr>
          <p:nvPr>
            <p:ph sz="half" idx="2"/>
          </p:nvPr>
        </p:nvSpPr>
        <p:spPr/>
        <p:txBody>
          <a:bodyPr/>
          <a:lstStyle/>
          <a:p>
            <a:r>
              <a:rPr lang="nl-NL" dirty="0"/>
              <a:t>Dutch </a:t>
            </a:r>
            <a:r>
              <a:rPr lang="nl-NL" dirty="0" err="1"/>
              <a:t>licence</a:t>
            </a:r>
            <a:r>
              <a:rPr lang="nl-NL" dirty="0"/>
              <a:t> </a:t>
            </a:r>
            <a:r>
              <a:rPr lang="nl-NL" dirty="0" err="1"/>
              <a:t>plates</a:t>
            </a:r>
            <a:endParaRPr lang="nl-NL" dirty="0"/>
          </a:p>
          <a:p>
            <a:r>
              <a:rPr lang="nl-NL" dirty="0"/>
              <a:t>Dutch </a:t>
            </a:r>
            <a:r>
              <a:rPr lang="nl-NL" dirty="0" err="1"/>
              <a:t>postal</a:t>
            </a:r>
            <a:r>
              <a:rPr lang="nl-NL" dirty="0"/>
              <a:t> codes</a:t>
            </a:r>
          </a:p>
          <a:p>
            <a:r>
              <a:rPr lang="nl-NL" dirty="0"/>
              <a:t>Dutch </a:t>
            </a:r>
            <a:r>
              <a:rPr lang="nl-NL" dirty="0" err="1"/>
              <a:t>social</a:t>
            </a:r>
            <a:r>
              <a:rPr lang="nl-NL" dirty="0"/>
              <a:t> security codes</a:t>
            </a:r>
          </a:p>
          <a:p>
            <a:endParaRPr lang="nl-NL" dirty="0"/>
          </a:p>
        </p:txBody>
      </p:sp>
      <p:sp>
        <p:nvSpPr>
          <p:cNvPr id="5" name="Tijdelijke aanduiding voor datum 4">
            <a:extLst>
              <a:ext uri="{FF2B5EF4-FFF2-40B4-BE49-F238E27FC236}">
                <a16:creationId xmlns:a16="http://schemas.microsoft.com/office/drawing/2014/main" id="{341F6DC9-8519-4672-AC16-7786B4CF4BCC}"/>
              </a:ext>
            </a:extLst>
          </p:cNvPr>
          <p:cNvSpPr>
            <a:spLocks noGrp="1"/>
          </p:cNvSpPr>
          <p:nvPr>
            <p:ph type="dt" sz="half" idx="10"/>
          </p:nvPr>
        </p:nvSpPr>
        <p:spPr/>
        <p:txBody>
          <a:bodyPr/>
          <a:lstStyle/>
          <a:p>
            <a:endParaRPr lang="nl-NL" dirty="0"/>
          </a:p>
        </p:txBody>
      </p:sp>
      <p:sp>
        <p:nvSpPr>
          <p:cNvPr id="7" name="Tijdelijke aanduiding voor dianummer 6">
            <a:extLst>
              <a:ext uri="{FF2B5EF4-FFF2-40B4-BE49-F238E27FC236}">
                <a16:creationId xmlns:a16="http://schemas.microsoft.com/office/drawing/2014/main" id="{3313AACC-2A3A-46CB-B620-A1DEC09DC1B1}"/>
              </a:ext>
            </a:extLst>
          </p:cNvPr>
          <p:cNvSpPr>
            <a:spLocks noGrp="1"/>
          </p:cNvSpPr>
          <p:nvPr>
            <p:ph type="sldNum" sz="quarter" idx="4294967295"/>
          </p:nvPr>
        </p:nvSpPr>
        <p:spPr>
          <a:xfrm>
            <a:off x="0" y="4835525"/>
            <a:ext cx="931863" cy="215900"/>
          </a:xfrm>
        </p:spPr>
        <p:txBody>
          <a:bodyPr/>
          <a:lstStyle/>
          <a:p>
            <a:fld id="{10A0A6AF-03C5-477E-939A-E28F7E7F05EA}" type="slidenum">
              <a:rPr lang="nl-NL" smtClean="0"/>
              <a:pPr/>
              <a:t>77</a:t>
            </a:fld>
            <a:endParaRPr lang="nl-NL" dirty="0"/>
          </a:p>
        </p:txBody>
      </p:sp>
      <p:pic>
        <p:nvPicPr>
          <p:cNvPr id="8" name="Picture 6">
            <a:extLst>
              <a:ext uri="{FF2B5EF4-FFF2-40B4-BE49-F238E27FC236}">
                <a16:creationId xmlns:a16="http://schemas.microsoft.com/office/drawing/2014/main" id="{BB54474A-276E-44DB-9599-8DA532EB731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21745" y="3308747"/>
            <a:ext cx="1045369" cy="104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76429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719BD94-62A7-49C5-A2B0-C1D0247342D4}"/>
              </a:ext>
            </a:extLst>
          </p:cNvPr>
          <p:cNvSpPr>
            <a:spLocks noGrp="1"/>
          </p:cNvSpPr>
          <p:nvPr>
            <p:ph type="title"/>
          </p:nvPr>
        </p:nvSpPr>
        <p:spPr/>
        <p:txBody>
          <a:bodyPr>
            <a:normAutofit/>
          </a:bodyPr>
          <a:lstStyle/>
          <a:p>
            <a:r>
              <a:rPr lang="nl-NL" dirty="0"/>
              <a:t>Image </a:t>
            </a:r>
            <a:r>
              <a:rPr lang="nl-NL" dirty="0" err="1"/>
              <a:t>recognition</a:t>
            </a:r>
            <a:endParaRPr lang="nl-NL" dirty="0"/>
          </a:p>
        </p:txBody>
      </p:sp>
      <p:sp>
        <p:nvSpPr>
          <p:cNvPr id="2" name="Tijdelijke aanduiding voor inhoud 1">
            <a:extLst>
              <a:ext uri="{FF2B5EF4-FFF2-40B4-BE49-F238E27FC236}">
                <a16:creationId xmlns:a16="http://schemas.microsoft.com/office/drawing/2014/main" id="{4B956297-6EC8-482D-A676-53386F66CB21}"/>
              </a:ext>
            </a:extLst>
          </p:cNvPr>
          <p:cNvSpPr>
            <a:spLocks noGrp="1"/>
          </p:cNvSpPr>
          <p:nvPr>
            <p:ph sz="half" idx="1"/>
          </p:nvPr>
        </p:nvSpPr>
        <p:spPr/>
        <p:txBody>
          <a:bodyPr>
            <a:normAutofit/>
          </a:bodyPr>
          <a:lstStyle/>
          <a:p>
            <a:r>
              <a:rPr lang="en-US" dirty="0"/>
              <a:t>Google </a:t>
            </a:r>
            <a:r>
              <a:rPr lang="en-US" dirty="0" err="1"/>
              <a:t>Tensorflow</a:t>
            </a:r>
            <a:r>
              <a:rPr lang="en-US" dirty="0"/>
              <a:t>-based publicly available pre-trained model </a:t>
            </a:r>
          </a:p>
          <a:p>
            <a:r>
              <a:rPr lang="en-US" dirty="0"/>
              <a:t>Retrained to detect interesting things</a:t>
            </a:r>
          </a:p>
          <a:p>
            <a:r>
              <a:rPr lang="en-US" dirty="0"/>
              <a:t>Cash money</a:t>
            </a:r>
          </a:p>
          <a:p>
            <a:r>
              <a:rPr lang="en-US" dirty="0"/>
              <a:t>Drugs</a:t>
            </a:r>
          </a:p>
          <a:p>
            <a:r>
              <a:rPr lang="en-US" dirty="0"/>
              <a:t>Weapons</a:t>
            </a:r>
          </a:p>
          <a:p>
            <a:r>
              <a:rPr lang="en-US" dirty="0"/>
              <a:t>Shipping containers</a:t>
            </a:r>
          </a:p>
          <a:p>
            <a:r>
              <a:rPr lang="en-US" dirty="0"/>
              <a:t>Chemical supplies</a:t>
            </a:r>
          </a:p>
          <a:p>
            <a:endParaRPr lang="en-US" dirty="0"/>
          </a:p>
          <a:p>
            <a:endParaRPr lang="en-US" dirty="0"/>
          </a:p>
        </p:txBody>
      </p:sp>
      <p:sp>
        <p:nvSpPr>
          <p:cNvPr id="8" name="Tijdelijke aanduiding voor inhoud 7">
            <a:extLst>
              <a:ext uri="{FF2B5EF4-FFF2-40B4-BE49-F238E27FC236}">
                <a16:creationId xmlns:a16="http://schemas.microsoft.com/office/drawing/2014/main" id="{88645548-1B14-4B84-8FCD-ACE0F8A4EFBF}"/>
              </a:ext>
            </a:extLst>
          </p:cNvPr>
          <p:cNvSpPr>
            <a:spLocks noGrp="1"/>
          </p:cNvSpPr>
          <p:nvPr>
            <p:ph sz="half" idx="2"/>
          </p:nvPr>
        </p:nvSpPr>
        <p:spPr/>
        <p:txBody>
          <a:bodyPr/>
          <a:lstStyle/>
          <a:p>
            <a:r>
              <a:rPr lang="en-US" dirty="0"/>
              <a:t>Also OpenCV, </a:t>
            </a:r>
            <a:r>
              <a:rPr lang="en-US" dirty="0" err="1"/>
              <a:t>OpenFace</a:t>
            </a:r>
            <a:r>
              <a:rPr lang="en-US" dirty="0"/>
              <a:t>:</a:t>
            </a:r>
          </a:p>
          <a:p>
            <a:r>
              <a:rPr lang="en-US" dirty="0"/>
              <a:t>Label prediction</a:t>
            </a:r>
          </a:p>
          <a:p>
            <a:r>
              <a:rPr lang="en-US" dirty="0"/>
              <a:t>Face detection</a:t>
            </a:r>
          </a:p>
          <a:p>
            <a:r>
              <a:rPr lang="en-US" dirty="0"/>
              <a:t>Age estimation</a:t>
            </a:r>
          </a:p>
          <a:p>
            <a:endParaRPr lang="nl-NL" dirty="0"/>
          </a:p>
        </p:txBody>
      </p:sp>
      <p:sp>
        <p:nvSpPr>
          <p:cNvPr id="4" name="Tijdelijke aanduiding voor datum 3">
            <a:extLst>
              <a:ext uri="{FF2B5EF4-FFF2-40B4-BE49-F238E27FC236}">
                <a16:creationId xmlns:a16="http://schemas.microsoft.com/office/drawing/2014/main" id="{093DBBB6-F969-4318-ABA0-D55C21BCAC14}"/>
              </a:ext>
            </a:extLst>
          </p:cNvPr>
          <p:cNvSpPr>
            <a:spLocks noGrp="1"/>
          </p:cNvSpPr>
          <p:nvPr>
            <p:ph type="dt" sz="half" idx="10"/>
          </p:nvPr>
        </p:nvSpPr>
        <p:spPr/>
        <p:txBody>
          <a:bodyPr/>
          <a:lstStyle/>
          <a:p>
            <a:endParaRPr lang="nl-NL" dirty="0"/>
          </a:p>
        </p:txBody>
      </p:sp>
      <p:sp>
        <p:nvSpPr>
          <p:cNvPr id="6" name="Tijdelijke aanduiding voor dianummer 5">
            <a:extLst>
              <a:ext uri="{FF2B5EF4-FFF2-40B4-BE49-F238E27FC236}">
                <a16:creationId xmlns:a16="http://schemas.microsoft.com/office/drawing/2014/main" id="{7851A4E4-B5B3-498E-B5E7-BA463B931886}"/>
              </a:ext>
            </a:extLst>
          </p:cNvPr>
          <p:cNvSpPr>
            <a:spLocks noGrp="1"/>
          </p:cNvSpPr>
          <p:nvPr>
            <p:ph type="sldNum" sz="quarter" idx="4294967295"/>
          </p:nvPr>
        </p:nvSpPr>
        <p:spPr>
          <a:xfrm>
            <a:off x="0" y="4835525"/>
            <a:ext cx="931863" cy="215900"/>
          </a:xfrm>
        </p:spPr>
        <p:txBody>
          <a:bodyPr/>
          <a:lstStyle/>
          <a:p>
            <a:fld id="{10A0A6AF-03C5-477E-939A-E28F7E7F05EA}" type="slidenum">
              <a:rPr lang="nl-NL" smtClean="0"/>
              <a:pPr/>
              <a:t>78</a:t>
            </a:fld>
            <a:endParaRPr lang="nl-NL" dirty="0"/>
          </a:p>
        </p:txBody>
      </p:sp>
      <p:pic>
        <p:nvPicPr>
          <p:cNvPr id="7" name="Picture 7" descr="U:\Downloads\img_342983.png">
            <a:extLst>
              <a:ext uri="{FF2B5EF4-FFF2-40B4-BE49-F238E27FC236}">
                <a16:creationId xmlns:a16="http://schemas.microsoft.com/office/drawing/2014/main" id="{1EA2A996-314E-4D1F-9343-F7C0004C28E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36669" y="947247"/>
            <a:ext cx="1031081" cy="95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upload.wikimedia.org/wikipedia/commons/thumb/2/...">
            <a:extLst>
              <a:ext uri="{FF2B5EF4-FFF2-40B4-BE49-F238E27FC236}">
                <a16:creationId xmlns:a16="http://schemas.microsoft.com/office/drawing/2014/main" id="{E036ABD6-D12D-441E-BBF9-0B0773D9BF9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91775" y="3092789"/>
            <a:ext cx="1370496" cy="14651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CV - Wikipedia">
            <a:extLst>
              <a:ext uri="{FF2B5EF4-FFF2-40B4-BE49-F238E27FC236}">
                <a16:creationId xmlns:a16="http://schemas.microsoft.com/office/drawing/2014/main" id="{4AB17C05-4BBE-46DB-AB66-6FBBEEF2DC2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53703" y="3326207"/>
            <a:ext cx="1087700" cy="13398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8513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inhoud 8">
            <a:extLst>
              <a:ext uri="{FF2B5EF4-FFF2-40B4-BE49-F238E27FC236}">
                <a16:creationId xmlns:a16="http://schemas.microsoft.com/office/drawing/2014/main" id="{438587BE-D19F-47A1-B110-0AC7CE013794}"/>
              </a:ext>
            </a:extLst>
          </p:cNvPr>
          <p:cNvSpPr>
            <a:spLocks noGrp="1"/>
          </p:cNvSpPr>
          <p:nvPr>
            <p:ph idx="1"/>
          </p:nvPr>
        </p:nvSpPr>
        <p:spPr/>
        <p:txBody>
          <a:bodyPr numCol="2"/>
          <a:lstStyle/>
          <a:p>
            <a:pPr marL="0" indent="0">
              <a:buNone/>
            </a:pPr>
            <a:r>
              <a:rPr lang="en-US" dirty="0"/>
              <a:t>Combining of traces creates lots of possibilities:</a:t>
            </a:r>
          </a:p>
          <a:p>
            <a:r>
              <a:rPr lang="en-US" dirty="0"/>
              <a:t>List of installed applications / apps</a:t>
            </a:r>
          </a:p>
          <a:p>
            <a:r>
              <a:rPr lang="en-US" dirty="0"/>
              <a:t>Operating system information (users, activity, platform)</a:t>
            </a:r>
          </a:p>
          <a:p>
            <a:r>
              <a:rPr lang="en-US" dirty="0" err="1"/>
              <a:t>Wifi</a:t>
            </a:r>
            <a:r>
              <a:rPr lang="en-US" dirty="0"/>
              <a:t> / network connections</a:t>
            </a:r>
          </a:p>
          <a:p>
            <a:r>
              <a:rPr lang="en-US" dirty="0"/>
              <a:t>Automated decryption of password containers</a:t>
            </a:r>
          </a:p>
          <a:p>
            <a:r>
              <a:rPr lang="en-US" dirty="0"/>
              <a:t>Deduplication of traces</a:t>
            </a:r>
          </a:p>
          <a:p>
            <a:r>
              <a:rPr lang="en-US" dirty="0" err="1"/>
              <a:t>Visualisation</a:t>
            </a:r>
            <a:r>
              <a:rPr lang="en-US" dirty="0"/>
              <a:t> pre-processing</a:t>
            </a:r>
          </a:p>
          <a:p>
            <a:r>
              <a:rPr lang="en-US" dirty="0"/>
              <a:t>Clustering of faces / images</a:t>
            </a:r>
          </a:p>
          <a:p>
            <a:r>
              <a:rPr lang="en-US" dirty="0"/>
              <a:t>PRNU (camera matching)</a:t>
            </a:r>
          </a:p>
          <a:p>
            <a:r>
              <a:rPr lang="en-US" dirty="0"/>
              <a:t>Multipart archives (Zip is already implemented)</a:t>
            </a:r>
          </a:p>
          <a:p>
            <a:r>
              <a:rPr lang="nl-NL" dirty="0"/>
              <a:t>…</a:t>
            </a:r>
          </a:p>
        </p:txBody>
      </p:sp>
      <p:sp>
        <p:nvSpPr>
          <p:cNvPr id="8" name="Titel 7">
            <a:extLst>
              <a:ext uri="{FF2B5EF4-FFF2-40B4-BE49-F238E27FC236}">
                <a16:creationId xmlns:a16="http://schemas.microsoft.com/office/drawing/2014/main" id="{40706895-0371-4DDE-BBED-8295A6AD53A1}"/>
              </a:ext>
            </a:extLst>
          </p:cNvPr>
          <p:cNvSpPr>
            <a:spLocks noGrp="1"/>
          </p:cNvSpPr>
          <p:nvPr>
            <p:ph type="title"/>
          </p:nvPr>
        </p:nvSpPr>
        <p:spPr/>
        <p:txBody>
          <a:bodyPr>
            <a:normAutofit/>
          </a:bodyPr>
          <a:lstStyle/>
          <a:p>
            <a:r>
              <a:rPr lang="nl-NL" dirty="0"/>
              <a:t>Analysis in Hansken</a:t>
            </a:r>
          </a:p>
        </p:txBody>
      </p:sp>
      <p:sp>
        <p:nvSpPr>
          <p:cNvPr id="5" name="Tijdelijke aanduiding voor datum 4">
            <a:extLst>
              <a:ext uri="{FF2B5EF4-FFF2-40B4-BE49-F238E27FC236}">
                <a16:creationId xmlns:a16="http://schemas.microsoft.com/office/drawing/2014/main" id="{032E7A3B-6110-4F80-A8FC-BA665558F30A}"/>
              </a:ext>
            </a:extLst>
          </p:cNvPr>
          <p:cNvSpPr>
            <a:spLocks noGrp="1"/>
          </p:cNvSpPr>
          <p:nvPr>
            <p:ph type="dt" sz="half" idx="4294967295"/>
          </p:nvPr>
        </p:nvSpPr>
        <p:spPr>
          <a:xfrm>
            <a:off x="0" y="0"/>
            <a:ext cx="0" cy="0"/>
          </a:xfrm>
        </p:spPr>
        <p:txBody>
          <a:bodyPr numCol="2"/>
          <a:lstStyle/>
          <a:p>
            <a:endParaRPr lang="nl-NL" dirty="0"/>
          </a:p>
        </p:txBody>
      </p:sp>
      <p:sp>
        <p:nvSpPr>
          <p:cNvPr id="7" name="Tijdelijke aanduiding voor dianummer 6">
            <a:extLst>
              <a:ext uri="{FF2B5EF4-FFF2-40B4-BE49-F238E27FC236}">
                <a16:creationId xmlns:a16="http://schemas.microsoft.com/office/drawing/2014/main" id="{1FA4D321-608D-42D6-A4F6-25B496705DCD}"/>
              </a:ext>
            </a:extLst>
          </p:cNvPr>
          <p:cNvSpPr>
            <a:spLocks noGrp="1"/>
          </p:cNvSpPr>
          <p:nvPr>
            <p:ph type="sldNum" sz="quarter" idx="4294967295"/>
          </p:nvPr>
        </p:nvSpPr>
        <p:spPr>
          <a:xfrm>
            <a:off x="0" y="4835525"/>
            <a:ext cx="931863" cy="215900"/>
          </a:xfrm>
        </p:spPr>
        <p:txBody>
          <a:bodyPr/>
          <a:lstStyle/>
          <a:p>
            <a:fld id="{10A0A6AF-03C5-477E-939A-E28F7E7F05EA}" type="slidenum">
              <a:rPr lang="nl-NL" smtClean="0"/>
              <a:pPr/>
              <a:t>79</a:t>
            </a:fld>
            <a:endParaRPr lang="nl-NL" dirty="0"/>
          </a:p>
        </p:txBody>
      </p:sp>
    </p:spTree>
    <p:custDataLst>
      <p:tags r:id="rId1"/>
    </p:custDataLst>
    <p:extLst>
      <p:ext uri="{BB962C8B-B14F-4D97-AF65-F5344CB8AC3E}">
        <p14:creationId xmlns:p14="http://schemas.microsoft.com/office/powerpoint/2010/main" val="407938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70ADEC25-212E-4E81-BFCB-4A2A0BEC63B0}"/>
              </a:ext>
            </a:extLst>
          </p:cNvPr>
          <p:cNvSpPr>
            <a:spLocks noGrp="1"/>
          </p:cNvSpPr>
          <p:nvPr>
            <p:ph idx="1"/>
          </p:nvPr>
        </p:nvSpPr>
        <p:spPr/>
        <p:txBody>
          <a:bodyPr/>
          <a:lstStyle/>
          <a:p>
            <a:r>
              <a:rPr lang="en-US" dirty="0"/>
              <a:t>The quickest way to generate a timeline with </a:t>
            </a:r>
            <a:r>
              <a:rPr lang="en-US" dirty="0" err="1"/>
              <a:t>Plaso</a:t>
            </a:r>
            <a:r>
              <a:rPr lang="en-US" dirty="0"/>
              <a:t> is using the “</a:t>
            </a:r>
            <a:r>
              <a:rPr lang="en-US" dirty="0" err="1"/>
              <a:t>psteal</a:t>
            </a:r>
            <a:r>
              <a:rPr lang="en-US" dirty="0"/>
              <a:t>” frontend. For example:</a:t>
            </a:r>
            <a:br>
              <a:rPr lang="en-US" dirty="0"/>
            </a:br>
            <a:r>
              <a:rPr lang="nl-NL" dirty="0"/>
              <a:t/>
            </a:r>
            <a:br>
              <a:rPr lang="nl-NL" dirty="0"/>
            </a:br>
            <a:r>
              <a:rPr lang="nl-NL" sz="1600" b="1" dirty="0">
                <a:latin typeface="Courier New" panose="02070309020205020404" pitchFamily="49" charset="0"/>
                <a:cs typeface="Courier New" panose="02070309020205020404" pitchFamily="49" charset="0"/>
              </a:rPr>
              <a:t>$ psteal.py --source </a:t>
            </a:r>
            <a:r>
              <a:rPr lang="nl-NL" sz="1600" b="1" dirty="0" err="1">
                <a:latin typeface="Courier New" panose="02070309020205020404" pitchFamily="49" charset="0"/>
                <a:cs typeface="Courier New" panose="02070309020205020404" pitchFamily="49" charset="0"/>
              </a:rPr>
              <a:t>myimage.raw</a:t>
            </a:r>
            <a:r>
              <a:rPr lang="nl-NL" sz="1600" b="1" dirty="0">
                <a:latin typeface="Courier New" panose="02070309020205020404" pitchFamily="49" charset="0"/>
                <a:cs typeface="Courier New" panose="02070309020205020404" pitchFamily="49" charset="0"/>
              </a:rPr>
              <a:t> -o </a:t>
            </a:r>
            <a:r>
              <a:rPr lang="nl-NL" sz="1600" b="1" dirty="0" err="1">
                <a:latin typeface="Courier New" panose="02070309020205020404" pitchFamily="49" charset="0"/>
                <a:cs typeface="Courier New" panose="02070309020205020404" pitchFamily="49" charset="0"/>
              </a:rPr>
              <a:t>dynamic</a:t>
            </a:r>
            <a:r>
              <a:rPr lang="nl-NL" sz="1600" b="1" dirty="0">
                <a:latin typeface="Courier New" panose="02070309020205020404" pitchFamily="49" charset="0"/>
                <a:cs typeface="Courier New" panose="02070309020205020404" pitchFamily="49" charset="0"/>
              </a:rPr>
              <a:t> -w output.csv</a:t>
            </a:r>
            <a:r>
              <a:rPr lang="en-US" sz="2800" b="1" dirty="0"/>
              <a:t/>
            </a:r>
            <a:br>
              <a:rPr lang="en-US" sz="2800" b="1" dirty="0"/>
            </a:br>
            <a:endParaRPr lang="en-US" b="1" dirty="0"/>
          </a:p>
          <a:p>
            <a:r>
              <a:rPr lang="en-US" dirty="0"/>
              <a:t>This will produce a CSV file containing all the events from an image, with some sensible defaults.</a:t>
            </a:r>
          </a:p>
          <a:p>
            <a:r>
              <a:rPr lang="nl-NL" dirty="0" err="1"/>
              <a:t>Alternatively</a:t>
            </a:r>
            <a:r>
              <a:rPr lang="nl-NL" dirty="0"/>
              <a:t>, </a:t>
            </a:r>
            <a:r>
              <a:rPr lang="nl-NL" dirty="0" err="1"/>
              <a:t>you</a:t>
            </a:r>
            <a:r>
              <a:rPr lang="nl-NL" dirty="0"/>
              <a:t> </a:t>
            </a:r>
            <a:r>
              <a:rPr lang="nl-NL" dirty="0" err="1"/>
              <a:t>can</a:t>
            </a:r>
            <a:r>
              <a:rPr lang="nl-NL" dirty="0"/>
              <a:t> </a:t>
            </a:r>
            <a:r>
              <a:rPr lang="nl-NL" dirty="0" err="1"/>
              <a:t>use</a:t>
            </a:r>
            <a:r>
              <a:rPr lang="nl-NL" dirty="0"/>
              <a:t> </a:t>
            </a:r>
            <a:r>
              <a:rPr lang="nl-NL" b="1" dirty="0"/>
              <a:t>log2timeline.py</a:t>
            </a:r>
            <a:r>
              <a:rPr lang="nl-NL" dirty="0"/>
              <a:t> </a:t>
            </a:r>
            <a:r>
              <a:rPr lang="nl-NL" dirty="0" err="1"/>
              <a:t>and</a:t>
            </a:r>
            <a:r>
              <a:rPr lang="nl-NL" dirty="0"/>
              <a:t> </a:t>
            </a:r>
            <a:r>
              <a:rPr lang="nl-NL" b="1" dirty="0"/>
              <a:t>psort.py</a:t>
            </a:r>
            <a:r>
              <a:rPr lang="nl-NL" dirty="0"/>
              <a:t>:</a:t>
            </a:r>
          </a:p>
          <a:p>
            <a:endParaRPr lang="nl-NL" dirty="0"/>
          </a:p>
          <a:p>
            <a:pPr marL="400050" lvl="1" indent="0">
              <a:buNone/>
            </a:pPr>
            <a:r>
              <a:rPr lang="nl-NL" sz="1400" b="1" dirty="0">
                <a:latin typeface="Courier New" panose="02070309020205020404" pitchFamily="49" charset="0"/>
                <a:cs typeface="Courier New" panose="02070309020205020404" pitchFamily="49" charset="0"/>
              </a:rPr>
              <a:t>$ log2timeline.py --storage-file </a:t>
            </a:r>
            <a:r>
              <a:rPr lang="nl-NL" sz="1400" b="1" dirty="0" err="1">
                <a:latin typeface="Courier New" panose="02070309020205020404" pitchFamily="49" charset="0"/>
                <a:cs typeface="Courier New" panose="02070309020205020404" pitchFamily="49" charset="0"/>
              </a:rPr>
              <a:t>timeline.plaso</a:t>
            </a:r>
            <a:r>
              <a:rPr lang="nl-NL" sz="1400" b="1" dirty="0">
                <a:latin typeface="Courier New" panose="02070309020205020404" pitchFamily="49" charset="0"/>
                <a:cs typeface="Courier New" panose="02070309020205020404" pitchFamily="49" charset="0"/>
              </a:rPr>
              <a:t> </a:t>
            </a:r>
            <a:r>
              <a:rPr lang="nl-NL" sz="1400" b="1" dirty="0" err="1">
                <a:latin typeface="Courier New" panose="02070309020205020404" pitchFamily="49" charset="0"/>
                <a:cs typeface="Courier New" panose="02070309020205020404" pitchFamily="49" charset="0"/>
              </a:rPr>
              <a:t>image.raw</a:t>
            </a:r>
            <a:endParaRPr lang="nl-NL" sz="1400" b="1" dirty="0">
              <a:latin typeface="Courier New" panose="02070309020205020404" pitchFamily="49" charset="0"/>
              <a:cs typeface="Courier New" panose="02070309020205020404" pitchFamily="49" charset="0"/>
            </a:endParaRPr>
          </a:p>
          <a:p>
            <a:pPr marL="400050" lvl="1" indent="0">
              <a:buNone/>
            </a:pPr>
            <a:r>
              <a:rPr lang="nl-NL" sz="1400" b="1" dirty="0">
                <a:latin typeface="Courier New" panose="02070309020205020404" pitchFamily="49" charset="0"/>
                <a:cs typeface="Courier New" panose="02070309020205020404" pitchFamily="49" charset="0"/>
              </a:rPr>
              <a:t>$ psort.py -o </a:t>
            </a:r>
            <a:r>
              <a:rPr lang="nl-NL" sz="1400" b="1" dirty="0" err="1">
                <a:latin typeface="Courier New" panose="02070309020205020404" pitchFamily="49" charset="0"/>
                <a:cs typeface="Courier New" panose="02070309020205020404" pitchFamily="49" charset="0"/>
              </a:rPr>
              <a:t>dynamic</a:t>
            </a:r>
            <a:r>
              <a:rPr lang="nl-NL" sz="1400" b="1" dirty="0">
                <a:latin typeface="Courier New" panose="02070309020205020404" pitchFamily="49" charset="0"/>
                <a:cs typeface="Courier New" panose="02070309020205020404" pitchFamily="49" charset="0"/>
              </a:rPr>
              <a:t> -w registrar.csv </a:t>
            </a:r>
            <a:r>
              <a:rPr lang="nl-NL" sz="1400" b="1" dirty="0" err="1">
                <a:latin typeface="Courier New" panose="02070309020205020404" pitchFamily="49" charset="0"/>
                <a:cs typeface="Courier New" panose="02070309020205020404" pitchFamily="49" charset="0"/>
              </a:rPr>
              <a:t>timeline.plaso</a:t>
            </a:r>
            <a:endParaRPr lang="nl-NL" sz="1400" b="1" dirty="0">
              <a:latin typeface="Courier New" panose="02070309020205020404" pitchFamily="49" charset="0"/>
              <a:cs typeface="Courier New" panose="02070309020205020404" pitchFamily="49" charset="0"/>
            </a:endParaRPr>
          </a:p>
          <a:p>
            <a:endParaRPr lang="nl-NL" dirty="0"/>
          </a:p>
        </p:txBody>
      </p:sp>
      <p:sp>
        <p:nvSpPr>
          <p:cNvPr id="2" name="Title 1"/>
          <p:cNvSpPr>
            <a:spLocks noGrp="1"/>
          </p:cNvSpPr>
          <p:nvPr>
            <p:ph type="title"/>
          </p:nvPr>
        </p:nvSpPr>
        <p:spPr/>
        <p:txBody>
          <a:bodyPr/>
          <a:lstStyle/>
          <a:p>
            <a:r>
              <a:rPr lang="en-US" dirty="0"/>
              <a:t>Create a timeline using Psteal.py</a:t>
            </a:r>
          </a:p>
        </p:txBody>
      </p:sp>
    </p:spTree>
    <p:extLst>
      <p:ext uri="{BB962C8B-B14F-4D97-AF65-F5344CB8AC3E}">
        <p14:creationId xmlns:p14="http://schemas.microsoft.com/office/powerpoint/2010/main" val="10288667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7FCC9F22-6410-4DE0-92F6-F86B658299CF}"/>
              </a:ext>
            </a:extLst>
          </p:cNvPr>
          <p:cNvSpPr>
            <a:spLocks noGrp="1"/>
          </p:cNvSpPr>
          <p:nvPr>
            <p:ph idx="1"/>
          </p:nvPr>
        </p:nvSpPr>
        <p:spPr/>
        <p:txBody>
          <a:bodyPr numCol="2"/>
          <a:lstStyle/>
          <a:p>
            <a:r>
              <a:rPr lang="en-US" dirty="0"/>
              <a:t>Improving scene text recognition</a:t>
            </a:r>
          </a:p>
          <a:p>
            <a:r>
              <a:rPr lang="en-US" dirty="0"/>
              <a:t>Face recognition (not identification)</a:t>
            </a:r>
            <a:r>
              <a:rPr lang="en-US" sz="1800" b="1" dirty="0">
                <a:solidFill>
                  <a:schemeClr val="accent6"/>
                </a:solidFill>
              </a:rPr>
              <a:t>√</a:t>
            </a:r>
            <a:endParaRPr lang="en-US" dirty="0"/>
          </a:p>
          <a:p>
            <a:r>
              <a:rPr lang="en-US" dirty="0"/>
              <a:t>Similarity search</a:t>
            </a:r>
          </a:p>
          <a:p>
            <a:r>
              <a:rPr lang="en-US" dirty="0"/>
              <a:t>Clustering of similar things (like faces)</a:t>
            </a:r>
          </a:p>
          <a:p>
            <a:r>
              <a:rPr lang="en-US" dirty="0"/>
              <a:t>Deep speech (speech to text, gender, mood)</a:t>
            </a:r>
          </a:p>
          <a:p>
            <a:r>
              <a:rPr lang="en-US" dirty="0"/>
              <a:t>Human-readable locations (GPS to street name)</a:t>
            </a:r>
          </a:p>
          <a:p>
            <a:r>
              <a:rPr lang="en-US" dirty="0"/>
              <a:t>Language translations</a:t>
            </a:r>
          </a:p>
          <a:p>
            <a:r>
              <a:rPr lang="en-US" dirty="0"/>
              <a:t>Multilingual OCR</a:t>
            </a:r>
          </a:p>
          <a:p>
            <a:r>
              <a:rPr lang="en-US" dirty="0"/>
              <a:t>Facilitate Hansken plugins:</a:t>
            </a:r>
          </a:p>
          <a:p>
            <a:pPr lvl="1"/>
            <a:r>
              <a:rPr lang="en-US" dirty="0"/>
              <a:t>Extraction modules</a:t>
            </a:r>
            <a:r>
              <a:rPr lang="en-US" sz="1500" b="1" dirty="0">
                <a:solidFill>
                  <a:schemeClr val="accent6"/>
                </a:solidFill>
              </a:rPr>
              <a:t> √</a:t>
            </a:r>
            <a:endParaRPr lang="en-US" dirty="0"/>
          </a:p>
          <a:p>
            <a:pPr lvl="1"/>
            <a:r>
              <a:rPr lang="en-US" dirty="0"/>
              <a:t>Visualization modules</a:t>
            </a:r>
          </a:p>
          <a:p>
            <a:endParaRPr lang="nl-NL" dirty="0"/>
          </a:p>
        </p:txBody>
      </p:sp>
      <p:sp>
        <p:nvSpPr>
          <p:cNvPr id="3" name="Titel 2">
            <a:extLst>
              <a:ext uri="{FF2B5EF4-FFF2-40B4-BE49-F238E27FC236}">
                <a16:creationId xmlns:a16="http://schemas.microsoft.com/office/drawing/2014/main" id="{F73A0241-DEFC-4949-8F08-FDA5A387DFA4}"/>
              </a:ext>
            </a:extLst>
          </p:cNvPr>
          <p:cNvSpPr>
            <a:spLocks noGrp="1"/>
          </p:cNvSpPr>
          <p:nvPr>
            <p:ph type="title"/>
          </p:nvPr>
        </p:nvSpPr>
        <p:spPr/>
        <p:txBody>
          <a:bodyPr>
            <a:normAutofit/>
          </a:bodyPr>
          <a:lstStyle/>
          <a:p>
            <a:r>
              <a:rPr lang="nl-NL" dirty="0" err="1"/>
              <a:t>Future</a:t>
            </a:r>
            <a:r>
              <a:rPr lang="nl-NL" dirty="0"/>
              <a:t>/</a:t>
            </a:r>
            <a:r>
              <a:rPr lang="nl-NL" dirty="0" err="1"/>
              <a:t>ongoing</a:t>
            </a:r>
            <a:r>
              <a:rPr lang="nl-NL" dirty="0"/>
              <a:t> </a:t>
            </a:r>
            <a:r>
              <a:rPr lang="nl-NL" dirty="0" err="1"/>
              <a:t>work</a:t>
            </a:r>
            <a:r>
              <a:rPr lang="nl-NL" dirty="0"/>
              <a:t> in Hansken</a:t>
            </a:r>
          </a:p>
        </p:txBody>
      </p:sp>
      <p:sp>
        <p:nvSpPr>
          <p:cNvPr id="4" name="Tijdelijke aanduiding voor datum 3">
            <a:extLst>
              <a:ext uri="{FF2B5EF4-FFF2-40B4-BE49-F238E27FC236}">
                <a16:creationId xmlns:a16="http://schemas.microsoft.com/office/drawing/2014/main" id="{AAEF034C-E426-448F-A32B-EF25D83D71E3}"/>
              </a:ext>
            </a:extLst>
          </p:cNvPr>
          <p:cNvSpPr>
            <a:spLocks noGrp="1"/>
          </p:cNvSpPr>
          <p:nvPr>
            <p:ph type="dt" sz="half" idx="4294967295"/>
          </p:nvPr>
        </p:nvSpPr>
        <p:spPr>
          <a:xfrm>
            <a:off x="0" y="0"/>
            <a:ext cx="0" cy="0"/>
          </a:xfrm>
        </p:spPr>
        <p:txBody>
          <a:bodyPr/>
          <a:lstStyle/>
          <a:p>
            <a:endParaRPr lang="nl-NL" dirty="0"/>
          </a:p>
        </p:txBody>
      </p:sp>
      <p:sp>
        <p:nvSpPr>
          <p:cNvPr id="6" name="Tijdelijke aanduiding voor dianummer 5">
            <a:extLst>
              <a:ext uri="{FF2B5EF4-FFF2-40B4-BE49-F238E27FC236}">
                <a16:creationId xmlns:a16="http://schemas.microsoft.com/office/drawing/2014/main" id="{AF97C9CA-2D19-4829-AB03-F9335024C9FC}"/>
              </a:ext>
            </a:extLst>
          </p:cNvPr>
          <p:cNvSpPr>
            <a:spLocks noGrp="1"/>
          </p:cNvSpPr>
          <p:nvPr>
            <p:ph type="sldNum" sz="quarter" idx="4294967295"/>
          </p:nvPr>
        </p:nvSpPr>
        <p:spPr>
          <a:xfrm>
            <a:off x="0" y="4835525"/>
            <a:ext cx="931863" cy="215900"/>
          </a:xfrm>
        </p:spPr>
        <p:txBody>
          <a:bodyPr/>
          <a:lstStyle/>
          <a:p>
            <a:fld id="{10A0A6AF-03C5-477E-939A-E28F7E7F05EA}" type="slidenum">
              <a:rPr lang="nl-NL" smtClean="0"/>
              <a:pPr/>
              <a:t>80</a:t>
            </a:fld>
            <a:endParaRPr lang="nl-NL" dirty="0"/>
          </a:p>
        </p:txBody>
      </p:sp>
      <p:pic>
        <p:nvPicPr>
          <p:cNvPr id="7" name="Picture 4" descr="Image result for qr code printed on table">
            <a:extLst>
              <a:ext uri="{FF2B5EF4-FFF2-40B4-BE49-F238E27FC236}">
                <a16:creationId xmlns:a16="http://schemas.microsoft.com/office/drawing/2014/main" id="{C8E12B0C-1799-440D-805B-A921C69F6F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75234" y="3007519"/>
            <a:ext cx="1592516" cy="159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002838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36200914-CE25-03EE-1719-DBD8632B005F}"/>
              </a:ext>
            </a:extLst>
          </p:cNvPr>
          <p:cNvSpPr>
            <a:spLocks noGrp="1"/>
          </p:cNvSpPr>
          <p:nvPr>
            <p:ph idx="1"/>
          </p:nvPr>
        </p:nvSpPr>
        <p:spPr/>
        <p:txBody>
          <a:bodyPr/>
          <a:lstStyle/>
          <a:p>
            <a:r>
              <a:rPr lang="nl-NL" dirty="0"/>
              <a:t>Short demo of </a:t>
            </a:r>
            <a:r>
              <a:rPr lang="nl-NL" dirty="0" err="1"/>
              <a:t>Hansken</a:t>
            </a:r>
            <a:r>
              <a:rPr lang="nl-NL" dirty="0"/>
              <a:t> </a:t>
            </a:r>
            <a:r>
              <a:rPr lang="nl-NL" dirty="0" err="1"/>
              <a:t>using</a:t>
            </a:r>
            <a:r>
              <a:rPr lang="nl-NL" dirty="0"/>
              <a:t> </a:t>
            </a:r>
            <a:r>
              <a:rPr lang="nl-NL" dirty="0" err="1"/>
              <a:t>the</a:t>
            </a:r>
            <a:r>
              <a:rPr lang="nl-NL" dirty="0"/>
              <a:t> </a:t>
            </a:r>
            <a:r>
              <a:rPr lang="nl-NL" dirty="0" err="1"/>
              <a:t>Hansken</a:t>
            </a:r>
            <a:r>
              <a:rPr lang="nl-NL" dirty="0"/>
              <a:t> SDK virtual machine</a:t>
            </a:r>
          </a:p>
          <a:p>
            <a:r>
              <a:rPr lang="nl-NL" dirty="0"/>
              <a:t>Different types of </a:t>
            </a:r>
            <a:r>
              <a:rPr lang="nl-NL" dirty="0" err="1"/>
              <a:t>UI’s</a:t>
            </a:r>
            <a:endParaRPr lang="nl-NL" dirty="0"/>
          </a:p>
          <a:p>
            <a:r>
              <a:rPr lang="nl-NL" dirty="0" err="1"/>
              <a:t>Hansken</a:t>
            </a:r>
            <a:r>
              <a:rPr lang="nl-NL" dirty="0"/>
              <a:t> Query Language</a:t>
            </a:r>
          </a:p>
          <a:p>
            <a:r>
              <a:rPr lang="nl-NL" dirty="0" err="1"/>
              <a:t>Trace</a:t>
            </a:r>
            <a:r>
              <a:rPr lang="nl-NL" dirty="0"/>
              <a:t> Model</a:t>
            </a:r>
          </a:p>
        </p:txBody>
      </p:sp>
      <p:sp>
        <p:nvSpPr>
          <p:cNvPr id="3" name="Titel 2">
            <a:extLst>
              <a:ext uri="{FF2B5EF4-FFF2-40B4-BE49-F238E27FC236}">
                <a16:creationId xmlns:a16="http://schemas.microsoft.com/office/drawing/2014/main" id="{4E89A633-F284-3263-89F2-C8F504E091B7}"/>
              </a:ext>
            </a:extLst>
          </p:cNvPr>
          <p:cNvSpPr>
            <a:spLocks noGrp="1"/>
          </p:cNvSpPr>
          <p:nvPr>
            <p:ph type="title"/>
          </p:nvPr>
        </p:nvSpPr>
        <p:spPr/>
        <p:txBody>
          <a:bodyPr/>
          <a:lstStyle/>
          <a:p>
            <a:r>
              <a:rPr lang="nl-NL" dirty="0" err="1"/>
              <a:t>Hansken</a:t>
            </a:r>
            <a:r>
              <a:rPr lang="nl-NL" dirty="0"/>
              <a:t> demo</a:t>
            </a:r>
          </a:p>
        </p:txBody>
      </p:sp>
      <p:pic>
        <p:nvPicPr>
          <p:cNvPr id="5" name="Afbeelding 4">
            <a:extLst>
              <a:ext uri="{FF2B5EF4-FFF2-40B4-BE49-F238E27FC236}">
                <a16:creationId xmlns:a16="http://schemas.microsoft.com/office/drawing/2014/main" id="{8160EE90-3115-1C5B-42A4-0A7DC87E8A37}"/>
              </a:ext>
            </a:extLst>
          </p:cNvPr>
          <p:cNvPicPr>
            <a:picLocks noChangeAspect="1"/>
          </p:cNvPicPr>
          <p:nvPr/>
        </p:nvPicPr>
        <p:blipFill>
          <a:blip r:embed="rId2"/>
          <a:stretch>
            <a:fillRect/>
          </a:stretch>
        </p:blipFill>
        <p:spPr>
          <a:xfrm>
            <a:off x="4303156" y="1772816"/>
            <a:ext cx="4301292" cy="2644284"/>
          </a:xfrm>
          <a:prstGeom prst="rect">
            <a:avLst/>
          </a:prstGeom>
        </p:spPr>
      </p:pic>
    </p:spTree>
    <p:extLst>
      <p:ext uri="{BB962C8B-B14F-4D97-AF65-F5344CB8AC3E}">
        <p14:creationId xmlns:p14="http://schemas.microsoft.com/office/powerpoint/2010/main" val="2214462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6C78DD63-9D08-411F-A19D-FDF8C8533C0E}"/>
              </a:ext>
            </a:extLst>
          </p:cNvPr>
          <p:cNvSpPr>
            <a:spLocks noGrp="1"/>
          </p:cNvSpPr>
          <p:nvPr>
            <p:ph type="subTitle" idx="1"/>
          </p:nvPr>
        </p:nvSpPr>
        <p:spPr>
          <a:xfrm>
            <a:off x="331439" y="2571750"/>
            <a:ext cx="6756125" cy="1314450"/>
          </a:xfrm>
        </p:spPr>
        <p:txBody>
          <a:bodyPr/>
          <a:lstStyle/>
          <a:p>
            <a:r>
              <a:rPr lang="en-US" dirty="0"/>
              <a:t>Exercise 4: Index data in </a:t>
            </a:r>
            <a:r>
              <a:rPr lang="en-US" dirty="0" smtClean="0"/>
              <a:t>OpenSearch </a:t>
            </a:r>
            <a:r>
              <a:rPr lang="en-US" dirty="0"/>
              <a:t>and </a:t>
            </a:r>
            <a:r>
              <a:rPr lang="en-US" dirty="0" err="1"/>
              <a:t>analyse</a:t>
            </a:r>
            <a:r>
              <a:rPr lang="en-US" dirty="0"/>
              <a:t> with a </a:t>
            </a:r>
            <a:r>
              <a:rPr lang="en-US" dirty="0" err="1"/>
              <a:t>jupyter</a:t>
            </a:r>
            <a:r>
              <a:rPr lang="en-US" dirty="0"/>
              <a:t> notebook</a:t>
            </a:r>
          </a:p>
        </p:txBody>
      </p:sp>
    </p:spTree>
    <p:extLst>
      <p:ext uri="{BB962C8B-B14F-4D97-AF65-F5344CB8AC3E}">
        <p14:creationId xmlns:p14="http://schemas.microsoft.com/office/powerpoint/2010/main" val="883921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F6A647DD-5E40-387B-0509-D22800B89835}"/>
              </a:ext>
            </a:extLst>
          </p:cNvPr>
          <p:cNvSpPr>
            <a:spLocks noGrp="1"/>
          </p:cNvSpPr>
          <p:nvPr>
            <p:ph idx="1"/>
          </p:nvPr>
        </p:nvSpPr>
        <p:spPr/>
        <p:txBody>
          <a:bodyPr/>
          <a:lstStyle/>
          <a:p>
            <a:r>
              <a:rPr lang="nl-NL" dirty="0"/>
              <a:t>20 minutes per </a:t>
            </a:r>
            <a:r>
              <a:rPr lang="nl-NL" dirty="0" err="1"/>
              <a:t>exercise</a:t>
            </a:r>
            <a:r>
              <a:rPr lang="nl-NL" dirty="0"/>
              <a:t> </a:t>
            </a:r>
            <a:r>
              <a:rPr lang="nl-NL" dirty="0" err="1"/>
              <a:t>and</a:t>
            </a:r>
            <a:r>
              <a:rPr lang="nl-NL" dirty="0"/>
              <a:t> 5 minutes </a:t>
            </a:r>
            <a:r>
              <a:rPr lang="nl-NL" dirty="0" err="1"/>
              <a:t>recap</a:t>
            </a:r>
            <a:endParaRPr lang="nl-NL" dirty="0"/>
          </a:p>
          <a:p>
            <a:pPr lvl="1"/>
            <a:r>
              <a:rPr lang="nl-NL" dirty="0"/>
              <a:t>14:15-14:20 </a:t>
            </a:r>
            <a:r>
              <a:rPr lang="nl-NL" dirty="0" err="1"/>
              <a:t>Examples</a:t>
            </a:r>
            <a:r>
              <a:rPr lang="nl-NL" dirty="0"/>
              <a:t>, end </a:t>
            </a:r>
            <a:r>
              <a:rPr lang="nl-NL" dirty="0" err="1"/>
              <a:t>with</a:t>
            </a:r>
            <a:r>
              <a:rPr lang="nl-NL" dirty="0"/>
              <a:t> 13 minute export of </a:t>
            </a:r>
            <a:r>
              <a:rPr lang="nl-NL" dirty="0" err="1"/>
              <a:t>plaso</a:t>
            </a:r>
            <a:r>
              <a:rPr lang="nl-NL" dirty="0"/>
              <a:t> file </a:t>
            </a:r>
            <a:r>
              <a:rPr lang="nl-NL" dirty="0" err="1"/>
              <a:t>to</a:t>
            </a:r>
            <a:r>
              <a:rPr lang="nl-NL" dirty="0"/>
              <a:t> Opensearch in </a:t>
            </a:r>
            <a:r>
              <a:rPr lang="nl-NL" dirty="0" err="1"/>
              <a:t>our</a:t>
            </a:r>
            <a:r>
              <a:rPr lang="nl-NL" dirty="0"/>
              <a:t> </a:t>
            </a:r>
            <a:r>
              <a:rPr lang="nl-NL" dirty="0" err="1"/>
              <a:t>colab</a:t>
            </a:r>
            <a:r>
              <a:rPr lang="nl-NL" dirty="0"/>
              <a:t> notebook</a:t>
            </a:r>
          </a:p>
          <a:p>
            <a:pPr lvl="1"/>
            <a:r>
              <a:rPr lang="nl-NL" dirty="0"/>
              <a:t>14:20-14:35 break</a:t>
            </a:r>
          </a:p>
        </p:txBody>
      </p:sp>
      <p:sp>
        <p:nvSpPr>
          <p:cNvPr id="3" name="Titel 2">
            <a:extLst>
              <a:ext uri="{FF2B5EF4-FFF2-40B4-BE49-F238E27FC236}">
                <a16:creationId xmlns:a16="http://schemas.microsoft.com/office/drawing/2014/main" id="{A17CCB53-C97C-1EB3-CB92-1A63BE6C8D1A}"/>
              </a:ext>
            </a:extLst>
          </p:cNvPr>
          <p:cNvSpPr>
            <a:spLocks noGrp="1"/>
          </p:cNvSpPr>
          <p:nvPr>
            <p:ph type="title"/>
          </p:nvPr>
        </p:nvSpPr>
        <p:spPr/>
        <p:txBody>
          <a:bodyPr/>
          <a:lstStyle/>
          <a:p>
            <a:r>
              <a:rPr lang="nl-NL" dirty="0" err="1"/>
              <a:t>Exercise</a:t>
            </a:r>
            <a:r>
              <a:rPr lang="nl-NL" dirty="0"/>
              <a:t> timing</a:t>
            </a:r>
          </a:p>
        </p:txBody>
      </p:sp>
    </p:spTree>
    <p:extLst>
      <p:ext uri="{BB962C8B-B14F-4D97-AF65-F5344CB8AC3E}">
        <p14:creationId xmlns:p14="http://schemas.microsoft.com/office/powerpoint/2010/main" val="21255356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91767624-E058-1620-3C1F-36C994FFF7BD}"/>
              </a:ext>
            </a:extLst>
          </p:cNvPr>
          <p:cNvSpPr txBox="1"/>
          <p:nvPr/>
        </p:nvSpPr>
        <p:spPr>
          <a:xfrm>
            <a:off x="477370" y="3039035"/>
            <a:ext cx="1415772" cy="369332"/>
          </a:xfrm>
          <a:prstGeom prst="rect">
            <a:avLst/>
          </a:prstGeom>
          <a:noFill/>
        </p:spPr>
        <p:txBody>
          <a:bodyPr wrap="none" rtlCol="0">
            <a:spAutoFit/>
          </a:bodyPr>
          <a:lstStyle/>
          <a:p>
            <a:r>
              <a:rPr lang="nl-NL" dirty="0"/>
              <a:t>14:20-14:35</a:t>
            </a:r>
          </a:p>
        </p:txBody>
      </p:sp>
    </p:spTree>
    <p:custDataLst>
      <p:tags r:id="rId1"/>
    </p:custDataLst>
    <p:extLst>
      <p:ext uri="{BB962C8B-B14F-4D97-AF65-F5344CB8AC3E}">
        <p14:creationId xmlns:p14="http://schemas.microsoft.com/office/powerpoint/2010/main" val="3628266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F6A647DD-5E40-387B-0509-D22800B89835}"/>
              </a:ext>
            </a:extLst>
          </p:cNvPr>
          <p:cNvSpPr>
            <a:spLocks noGrp="1"/>
          </p:cNvSpPr>
          <p:nvPr>
            <p:ph idx="1"/>
          </p:nvPr>
        </p:nvSpPr>
        <p:spPr/>
        <p:txBody>
          <a:bodyPr/>
          <a:lstStyle/>
          <a:p>
            <a:r>
              <a:rPr lang="nl-NL" dirty="0"/>
              <a:t>20 minutes per </a:t>
            </a:r>
            <a:r>
              <a:rPr lang="nl-NL" dirty="0" err="1"/>
              <a:t>exercise</a:t>
            </a:r>
            <a:r>
              <a:rPr lang="nl-NL" dirty="0"/>
              <a:t> </a:t>
            </a:r>
            <a:r>
              <a:rPr lang="nl-NL" dirty="0" err="1"/>
              <a:t>and</a:t>
            </a:r>
            <a:r>
              <a:rPr lang="nl-NL" dirty="0"/>
              <a:t> 5 minutes </a:t>
            </a:r>
            <a:r>
              <a:rPr lang="nl-NL" dirty="0" err="1"/>
              <a:t>recap</a:t>
            </a:r>
            <a:endParaRPr lang="nl-NL" dirty="0"/>
          </a:p>
          <a:p>
            <a:pPr lvl="1"/>
            <a:r>
              <a:rPr lang="nl-NL" dirty="0"/>
              <a:t>14:35-14:40 </a:t>
            </a:r>
            <a:r>
              <a:rPr lang="nl-NL" dirty="0" err="1"/>
              <a:t>Examples</a:t>
            </a:r>
            <a:r>
              <a:rPr lang="nl-NL" dirty="0"/>
              <a:t> </a:t>
            </a:r>
            <a:r>
              <a:rPr lang="nl-NL" dirty="0" err="1"/>
              <a:t>continued</a:t>
            </a:r>
            <a:endParaRPr lang="nl-NL" dirty="0"/>
          </a:p>
          <a:p>
            <a:pPr lvl="1"/>
            <a:r>
              <a:rPr lang="nl-NL" dirty="0"/>
              <a:t>15:30 </a:t>
            </a:r>
            <a:r>
              <a:rPr lang="nl-NL" dirty="0" err="1"/>
              <a:t>Recap</a:t>
            </a:r>
            <a:r>
              <a:rPr lang="nl-NL" dirty="0"/>
              <a:t> </a:t>
            </a:r>
            <a:r>
              <a:rPr lang="nl-NL" dirty="0" err="1"/>
              <a:t>exercise</a:t>
            </a:r>
            <a:r>
              <a:rPr lang="nl-NL" dirty="0"/>
              <a:t> 1 &amp; 2</a:t>
            </a:r>
          </a:p>
          <a:p>
            <a:pPr lvl="1"/>
            <a:r>
              <a:rPr lang="nl-NL" dirty="0"/>
              <a:t>15:45 </a:t>
            </a:r>
            <a:r>
              <a:rPr lang="nl-NL" dirty="0" err="1"/>
              <a:t>Recap</a:t>
            </a:r>
            <a:r>
              <a:rPr lang="nl-NL" dirty="0"/>
              <a:t> </a:t>
            </a:r>
            <a:r>
              <a:rPr lang="nl-NL" dirty="0" err="1"/>
              <a:t>exercise</a:t>
            </a:r>
            <a:r>
              <a:rPr lang="nl-NL" dirty="0"/>
              <a:t> 3</a:t>
            </a:r>
          </a:p>
          <a:p>
            <a:pPr lvl="1"/>
            <a:r>
              <a:rPr lang="nl-NL" dirty="0"/>
              <a:t>16:20 </a:t>
            </a:r>
            <a:r>
              <a:rPr lang="nl-NL" dirty="0" err="1"/>
              <a:t>Recap</a:t>
            </a:r>
            <a:r>
              <a:rPr lang="nl-NL" dirty="0"/>
              <a:t> </a:t>
            </a:r>
            <a:r>
              <a:rPr lang="nl-NL" dirty="0" err="1"/>
              <a:t>exercise</a:t>
            </a:r>
            <a:r>
              <a:rPr lang="nl-NL" dirty="0"/>
              <a:t> 4</a:t>
            </a:r>
          </a:p>
        </p:txBody>
      </p:sp>
      <p:sp>
        <p:nvSpPr>
          <p:cNvPr id="3" name="Titel 2">
            <a:extLst>
              <a:ext uri="{FF2B5EF4-FFF2-40B4-BE49-F238E27FC236}">
                <a16:creationId xmlns:a16="http://schemas.microsoft.com/office/drawing/2014/main" id="{A17CCB53-C97C-1EB3-CB92-1A63BE6C8D1A}"/>
              </a:ext>
            </a:extLst>
          </p:cNvPr>
          <p:cNvSpPr>
            <a:spLocks noGrp="1"/>
          </p:cNvSpPr>
          <p:nvPr>
            <p:ph type="title"/>
          </p:nvPr>
        </p:nvSpPr>
        <p:spPr/>
        <p:txBody>
          <a:bodyPr/>
          <a:lstStyle/>
          <a:p>
            <a:r>
              <a:rPr lang="nl-NL" dirty="0" err="1"/>
              <a:t>Exercise</a:t>
            </a:r>
            <a:r>
              <a:rPr lang="nl-NL" dirty="0"/>
              <a:t> timing</a:t>
            </a:r>
          </a:p>
        </p:txBody>
      </p:sp>
    </p:spTree>
    <p:extLst>
      <p:ext uri="{BB962C8B-B14F-4D97-AF65-F5344CB8AC3E}">
        <p14:creationId xmlns:p14="http://schemas.microsoft.com/office/powerpoint/2010/main" val="3310909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AB3DFD18-81E5-410C-9512-FC0951356FB8}"/>
              </a:ext>
            </a:extLst>
          </p:cNvPr>
          <p:cNvSpPr>
            <a:spLocks noGrp="1"/>
          </p:cNvSpPr>
          <p:nvPr>
            <p:ph idx="1"/>
          </p:nvPr>
        </p:nvSpPr>
        <p:spPr/>
        <p:txBody>
          <a:bodyPr/>
          <a:lstStyle/>
          <a:p>
            <a:r>
              <a:rPr lang="nl-NL" dirty="0"/>
              <a:t>Understand and </a:t>
            </a:r>
            <a:r>
              <a:rPr lang="nl-NL" dirty="0" err="1"/>
              <a:t>able</a:t>
            </a:r>
            <a:r>
              <a:rPr lang="nl-NL" dirty="0"/>
              <a:t> to </a:t>
            </a:r>
            <a:r>
              <a:rPr lang="nl-NL" dirty="0" err="1"/>
              <a:t>use</a:t>
            </a:r>
            <a:r>
              <a:rPr lang="nl-NL" dirty="0"/>
              <a:t> </a:t>
            </a:r>
            <a:r>
              <a:rPr lang="nl-NL" dirty="0" err="1"/>
              <a:t>Plaso</a:t>
            </a:r>
            <a:r>
              <a:rPr lang="nl-NL" dirty="0"/>
              <a:t> tools:</a:t>
            </a:r>
          </a:p>
          <a:p>
            <a:pPr lvl="1"/>
            <a:r>
              <a:rPr lang="nl-NL" dirty="0" err="1"/>
              <a:t>Overview</a:t>
            </a:r>
            <a:r>
              <a:rPr lang="nl-NL" dirty="0"/>
              <a:t> of </a:t>
            </a:r>
            <a:r>
              <a:rPr lang="nl-NL" dirty="0" err="1"/>
              <a:t>supported</a:t>
            </a:r>
            <a:r>
              <a:rPr lang="nl-NL" dirty="0"/>
              <a:t> sources and formats</a:t>
            </a:r>
          </a:p>
          <a:p>
            <a:pPr lvl="1"/>
            <a:r>
              <a:rPr lang="nl-NL" dirty="0"/>
              <a:t>Log2timeline, </a:t>
            </a:r>
            <a:r>
              <a:rPr lang="nl-NL" dirty="0" err="1"/>
              <a:t>psort</a:t>
            </a:r>
            <a:r>
              <a:rPr lang="nl-NL" dirty="0"/>
              <a:t> and </a:t>
            </a:r>
            <a:r>
              <a:rPr lang="nl-NL" dirty="0" err="1"/>
              <a:t>pinfo</a:t>
            </a:r>
            <a:endParaRPr lang="nl-NL" dirty="0"/>
          </a:p>
          <a:p>
            <a:pPr lvl="1"/>
            <a:r>
              <a:rPr lang="nl-NL" dirty="0" err="1"/>
              <a:t>Visualisation</a:t>
            </a:r>
            <a:r>
              <a:rPr lang="nl-NL" dirty="0"/>
              <a:t> of </a:t>
            </a:r>
            <a:r>
              <a:rPr lang="nl-NL" dirty="0" err="1"/>
              <a:t>Plaso</a:t>
            </a:r>
            <a:r>
              <a:rPr lang="nl-NL" dirty="0"/>
              <a:t> output</a:t>
            </a:r>
          </a:p>
          <a:p>
            <a:pPr lvl="1"/>
            <a:r>
              <a:rPr lang="nl-NL" dirty="0" err="1"/>
              <a:t>Working</a:t>
            </a:r>
            <a:r>
              <a:rPr lang="nl-NL" dirty="0"/>
              <a:t> </a:t>
            </a:r>
            <a:r>
              <a:rPr lang="nl-NL" dirty="0" err="1"/>
              <a:t>with</a:t>
            </a:r>
            <a:r>
              <a:rPr lang="nl-NL" dirty="0"/>
              <a:t> </a:t>
            </a:r>
            <a:r>
              <a:rPr lang="nl-NL" dirty="0" err="1"/>
              <a:t>Plaso</a:t>
            </a:r>
            <a:r>
              <a:rPr lang="nl-NL" dirty="0"/>
              <a:t> output in </a:t>
            </a:r>
            <a:r>
              <a:rPr lang="nl-NL" dirty="0" err="1"/>
              <a:t>Colab</a:t>
            </a:r>
            <a:endParaRPr lang="nl-NL" dirty="0"/>
          </a:p>
          <a:p>
            <a:r>
              <a:rPr lang="nl-NL" dirty="0"/>
              <a:t>Understand and </a:t>
            </a:r>
            <a:r>
              <a:rPr lang="nl-NL" dirty="0" err="1"/>
              <a:t>able</a:t>
            </a:r>
            <a:r>
              <a:rPr lang="nl-NL" dirty="0"/>
              <a:t> to </a:t>
            </a:r>
            <a:r>
              <a:rPr lang="nl-NL" dirty="0" err="1"/>
              <a:t>use</a:t>
            </a:r>
            <a:r>
              <a:rPr lang="nl-NL" dirty="0"/>
              <a:t> Opensearch:</a:t>
            </a:r>
          </a:p>
          <a:p>
            <a:pPr lvl="1"/>
            <a:r>
              <a:rPr lang="nl-NL" dirty="0" err="1"/>
              <a:t>Install</a:t>
            </a:r>
            <a:r>
              <a:rPr lang="nl-NL" dirty="0"/>
              <a:t> Opensearch in </a:t>
            </a:r>
            <a:r>
              <a:rPr lang="nl-NL" dirty="0" err="1"/>
              <a:t>Colab</a:t>
            </a:r>
            <a:endParaRPr lang="nl-NL" dirty="0"/>
          </a:p>
          <a:p>
            <a:pPr lvl="1"/>
            <a:r>
              <a:rPr lang="nl-NL" dirty="0"/>
              <a:t>Using </a:t>
            </a:r>
            <a:r>
              <a:rPr lang="nl-NL" dirty="0" err="1"/>
              <a:t>the</a:t>
            </a:r>
            <a:r>
              <a:rPr lang="nl-NL" dirty="0"/>
              <a:t> Opensearch python API</a:t>
            </a:r>
          </a:p>
          <a:p>
            <a:pPr lvl="1"/>
            <a:r>
              <a:rPr lang="nl-NL" dirty="0"/>
              <a:t>Filtering </a:t>
            </a:r>
            <a:r>
              <a:rPr lang="nl-NL" dirty="0" err="1"/>
              <a:t>and</a:t>
            </a:r>
            <a:r>
              <a:rPr lang="nl-NL" dirty="0"/>
              <a:t> </a:t>
            </a:r>
            <a:r>
              <a:rPr lang="nl-NL" dirty="0" err="1"/>
              <a:t>aggregating</a:t>
            </a:r>
            <a:r>
              <a:rPr lang="nl-NL" dirty="0"/>
              <a:t> </a:t>
            </a:r>
            <a:r>
              <a:rPr lang="nl-NL" dirty="0" err="1"/>
              <a:t>results</a:t>
            </a:r>
            <a:r>
              <a:rPr lang="nl-NL" dirty="0"/>
              <a:t> </a:t>
            </a:r>
            <a:r>
              <a:rPr lang="nl-NL" dirty="0" err="1"/>
              <a:t>with</a:t>
            </a:r>
            <a:r>
              <a:rPr lang="nl-NL" dirty="0"/>
              <a:t> Opensearch</a:t>
            </a:r>
          </a:p>
          <a:p>
            <a:r>
              <a:rPr lang="nl-NL" dirty="0" err="1"/>
              <a:t>Learn</a:t>
            </a:r>
            <a:r>
              <a:rPr lang="nl-NL" dirty="0"/>
              <a:t> </a:t>
            </a:r>
            <a:r>
              <a:rPr lang="nl-NL" dirty="0" err="1"/>
              <a:t>about</a:t>
            </a:r>
            <a:r>
              <a:rPr lang="nl-NL" dirty="0"/>
              <a:t> practical </a:t>
            </a:r>
            <a:r>
              <a:rPr lang="nl-NL" dirty="0" err="1"/>
              <a:t>use</a:t>
            </a:r>
            <a:r>
              <a:rPr lang="nl-NL" dirty="0"/>
              <a:t> of </a:t>
            </a:r>
            <a:r>
              <a:rPr lang="nl-NL" dirty="0" err="1"/>
              <a:t>Elasticsearch</a:t>
            </a:r>
            <a:r>
              <a:rPr lang="nl-NL" dirty="0"/>
              <a:t> in digital forensics</a:t>
            </a:r>
          </a:p>
          <a:p>
            <a:pPr lvl="1"/>
            <a:r>
              <a:rPr lang="nl-NL" dirty="0" err="1"/>
              <a:t>Hansken</a:t>
            </a:r>
            <a:r>
              <a:rPr lang="nl-NL" dirty="0"/>
              <a:t> as a practical </a:t>
            </a:r>
            <a:r>
              <a:rPr lang="nl-NL" dirty="0" err="1"/>
              <a:t>example</a:t>
            </a:r>
            <a:endParaRPr lang="nl-NL" dirty="0"/>
          </a:p>
          <a:p>
            <a:pPr lvl="1"/>
            <a:endParaRPr lang="nl-NL" dirty="0"/>
          </a:p>
        </p:txBody>
      </p:sp>
      <p:sp>
        <p:nvSpPr>
          <p:cNvPr id="3" name="Titel 2">
            <a:extLst>
              <a:ext uri="{FF2B5EF4-FFF2-40B4-BE49-F238E27FC236}">
                <a16:creationId xmlns:a16="http://schemas.microsoft.com/office/drawing/2014/main" id="{634E8878-7410-442E-B02F-718A80C2AAF4}"/>
              </a:ext>
            </a:extLst>
          </p:cNvPr>
          <p:cNvSpPr>
            <a:spLocks noGrp="1"/>
          </p:cNvSpPr>
          <p:nvPr>
            <p:ph type="title"/>
          </p:nvPr>
        </p:nvSpPr>
        <p:spPr/>
        <p:txBody>
          <a:bodyPr/>
          <a:lstStyle/>
          <a:p>
            <a:r>
              <a:rPr lang="nl-NL" dirty="0"/>
              <a:t>Day 2: </a:t>
            </a:r>
            <a:r>
              <a:rPr lang="nl-NL" dirty="0" err="1"/>
              <a:t>What</a:t>
            </a:r>
            <a:r>
              <a:rPr lang="nl-NL" dirty="0"/>
              <a:t> have </a:t>
            </a:r>
            <a:r>
              <a:rPr lang="nl-NL" dirty="0" err="1"/>
              <a:t>you</a:t>
            </a:r>
            <a:r>
              <a:rPr lang="nl-NL" dirty="0"/>
              <a:t> </a:t>
            </a:r>
            <a:r>
              <a:rPr lang="nl-NL" dirty="0" err="1"/>
              <a:t>learned</a:t>
            </a:r>
            <a:r>
              <a:rPr lang="nl-NL" dirty="0"/>
              <a:t>?</a:t>
            </a:r>
          </a:p>
        </p:txBody>
      </p:sp>
    </p:spTree>
    <p:extLst>
      <p:ext uri="{BB962C8B-B14F-4D97-AF65-F5344CB8AC3E}">
        <p14:creationId xmlns:p14="http://schemas.microsoft.com/office/powerpoint/2010/main" val="124138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592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0967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02332"/>
            <a:ext cx="8229600" cy="857250"/>
          </a:xfrm>
        </p:spPr>
        <p:txBody>
          <a:bodyPr/>
          <a:lstStyle/>
          <a:p>
            <a:r>
              <a:rPr lang="nl-NL" dirty="0"/>
              <a:t>Contact information</a:t>
            </a:r>
          </a:p>
        </p:txBody>
      </p:sp>
      <p:sp>
        <p:nvSpPr>
          <p:cNvPr id="12" name="Tijdelijke aanduiding voor inhoud 11"/>
          <p:cNvSpPr>
            <a:spLocks noGrp="1"/>
          </p:cNvSpPr>
          <p:nvPr>
            <p:ph idx="1"/>
          </p:nvPr>
        </p:nvSpPr>
        <p:spPr>
          <a:xfrm>
            <a:off x="539750" y="915988"/>
            <a:ext cx="8229600" cy="3232150"/>
          </a:xfrm>
        </p:spPr>
        <p:txBody>
          <a:bodyPr/>
          <a:lstStyle/>
          <a:p>
            <a:r>
              <a:rPr lang="nl-NL" dirty="0"/>
              <a:t>Dr.ir. Hans Henseler</a:t>
            </a:r>
          </a:p>
          <a:p>
            <a:r>
              <a:rPr lang="nl-NL" dirty="0"/>
              <a:t>henseler.h@hsleiden.nl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7E7BF34D-E282-48D1-BEC7-1EADEA68E545}"/>
              </a:ext>
            </a:extLst>
          </p:cNvPr>
          <p:cNvSpPr>
            <a:spLocks noGrp="1"/>
          </p:cNvSpPr>
          <p:nvPr>
            <p:ph idx="1"/>
          </p:nvPr>
        </p:nvSpPr>
        <p:spPr/>
        <p:txBody>
          <a:bodyPr/>
          <a:lstStyle/>
          <a:p>
            <a:r>
              <a:rPr lang="en-US" b="1" dirty="0"/>
              <a:t>image_export.py</a:t>
            </a:r>
            <a:r>
              <a:rPr lang="en-US" dirty="0"/>
              <a:t> is a command line tool to export file content from a storage media image</a:t>
            </a:r>
          </a:p>
          <a:p>
            <a:r>
              <a:rPr lang="nl-NL" dirty="0" err="1"/>
              <a:t>Based</a:t>
            </a:r>
            <a:r>
              <a:rPr lang="nl-NL" dirty="0"/>
              <a:t> on filter criteria, </a:t>
            </a:r>
            <a:r>
              <a:rPr lang="nl-NL" dirty="0" err="1"/>
              <a:t>such</a:t>
            </a:r>
            <a:r>
              <a:rPr lang="nl-NL" dirty="0"/>
              <a:t> as </a:t>
            </a:r>
          </a:p>
          <a:p>
            <a:pPr lvl="1"/>
            <a:r>
              <a:rPr lang="nl-NL" dirty="0"/>
              <a:t>extension </a:t>
            </a:r>
            <a:r>
              <a:rPr lang="nl-NL" dirty="0" err="1"/>
              <a:t>names</a:t>
            </a:r>
            <a:r>
              <a:rPr lang="nl-NL" dirty="0"/>
              <a:t>, filter </a:t>
            </a:r>
            <a:r>
              <a:rPr lang="nl-NL" dirty="0" err="1"/>
              <a:t>paths</a:t>
            </a:r>
            <a:r>
              <a:rPr lang="nl-NL" dirty="0"/>
              <a:t>, file format </a:t>
            </a:r>
            <a:r>
              <a:rPr lang="nl-NL" dirty="0" err="1"/>
              <a:t>signature</a:t>
            </a:r>
            <a:r>
              <a:rPr lang="nl-NL" dirty="0"/>
              <a:t> </a:t>
            </a:r>
            <a:r>
              <a:rPr lang="nl-NL" dirty="0" err="1"/>
              <a:t>identifiers</a:t>
            </a:r>
            <a:r>
              <a:rPr lang="nl-NL" dirty="0"/>
              <a:t>, file </a:t>
            </a:r>
            <a:r>
              <a:rPr lang="nl-NL" dirty="0" err="1"/>
              <a:t>creation</a:t>
            </a:r>
            <a:r>
              <a:rPr lang="nl-NL" dirty="0"/>
              <a:t> date and time ranges, etc.</a:t>
            </a:r>
          </a:p>
          <a:p>
            <a:pPr lvl="1"/>
            <a:endParaRPr lang="nl-NL" dirty="0"/>
          </a:p>
          <a:p>
            <a:pPr marL="457200" lvl="1" indent="0">
              <a:buNone/>
            </a:pPr>
            <a:r>
              <a:rPr lang="nl-NL" sz="1400" b="1" dirty="0">
                <a:latin typeface="Courier New" panose="02070309020205020404" pitchFamily="49" charset="0"/>
                <a:cs typeface="Courier New" panose="02070309020205020404" pitchFamily="49" charset="0"/>
              </a:rPr>
              <a:t>$ image_export.py --</a:t>
            </a:r>
            <a:r>
              <a:rPr lang="nl-NL" sz="1400" b="1" dirty="0" err="1">
                <a:latin typeface="Courier New" panose="02070309020205020404" pitchFamily="49" charset="0"/>
                <a:cs typeface="Courier New" panose="02070309020205020404" pitchFamily="49" charset="0"/>
              </a:rPr>
              <a:t>names</a:t>
            </a:r>
            <a:r>
              <a:rPr lang="nl-NL" sz="1400" b="1" dirty="0">
                <a:latin typeface="Courier New" panose="02070309020205020404" pitchFamily="49" charset="0"/>
                <a:cs typeface="Courier New" panose="02070309020205020404" pitchFamily="49" charset="0"/>
              </a:rPr>
              <a:t> </a:t>
            </a:r>
            <a:r>
              <a:rPr lang="nl-NL" sz="1400" b="1" dirty="0" err="1">
                <a:latin typeface="Courier New" panose="02070309020205020404" pitchFamily="49" charset="0"/>
                <a:cs typeface="Courier New" panose="02070309020205020404" pitchFamily="49" charset="0"/>
              </a:rPr>
              <a:t>Security.evtx</a:t>
            </a:r>
            <a:r>
              <a:rPr lang="nl-NL" sz="1400" b="1" dirty="0">
                <a:latin typeface="Courier New" panose="02070309020205020404" pitchFamily="49" charset="0"/>
                <a:cs typeface="Courier New" panose="02070309020205020404" pitchFamily="49" charset="0"/>
              </a:rPr>
              <a:t> </a:t>
            </a:r>
            <a:r>
              <a:rPr lang="nl-NL" sz="1400" b="1" dirty="0" err="1">
                <a:latin typeface="Courier New" panose="02070309020205020404" pitchFamily="49" charset="0"/>
                <a:cs typeface="Courier New" panose="02070309020205020404" pitchFamily="49" charset="0"/>
              </a:rPr>
              <a:t>gdrive</a:t>
            </a:r>
            <a:r>
              <a:rPr lang="nl-NL" sz="1400" b="1" dirty="0">
                <a:latin typeface="Courier New" panose="02070309020205020404" pitchFamily="49" charset="0"/>
                <a:cs typeface="Courier New" panose="02070309020205020404" pitchFamily="49" charset="0"/>
              </a:rPr>
              <a:t>/</a:t>
            </a:r>
            <a:r>
              <a:rPr lang="nl-NL" sz="1400" b="1" dirty="0" err="1">
                <a:latin typeface="Courier New" panose="02070309020205020404" pitchFamily="49" charset="0"/>
                <a:cs typeface="Courier New" panose="02070309020205020404" pitchFamily="49" charset="0"/>
              </a:rPr>
              <a:t>MyDrive</a:t>
            </a:r>
            <a:r>
              <a:rPr lang="nl-NL" sz="1400" b="1" dirty="0">
                <a:latin typeface="Courier New" panose="02070309020205020404" pitchFamily="49" charset="0"/>
                <a:cs typeface="Courier New" panose="02070309020205020404" pitchFamily="49" charset="0"/>
              </a:rPr>
              <a:t>/Images/MUS-CTF-19-DESKTOP-001.E01</a:t>
            </a:r>
          </a:p>
          <a:p>
            <a:pPr marL="457200" lvl="1" indent="0">
              <a:buNone/>
            </a:pPr>
            <a:endParaRPr lang="nl-NL" sz="1400" b="1" dirty="0">
              <a:latin typeface="Courier New" panose="02070309020205020404" pitchFamily="49" charset="0"/>
              <a:cs typeface="Courier New" panose="02070309020205020404" pitchFamily="49" charset="0"/>
            </a:endParaRPr>
          </a:p>
          <a:p>
            <a:pPr marL="457200" lvl="1" indent="0">
              <a:buNone/>
            </a:pPr>
            <a:r>
              <a:rPr lang="nl-NL" sz="1400" b="1" dirty="0">
                <a:latin typeface="Courier New" panose="02070309020205020404" pitchFamily="49" charset="0"/>
                <a:cs typeface="Courier New" panose="02070309020205020404" pitchFamily="49" charset="0"/>
              </a:rPr>
              <a:t>$ image_export.py -x "</a:t>
            </a:r>
            <a:r>
              <a:rPr lang="nl-NL" sz="1400" b="1" dirty="0" err="1">
                <a:latin typeface="Courier New" panose="02070309020205020404" pitchFamily="49" charset="0"/>
                <a:cs typeface="Courier New" panose="02070309020205020404" pitchFamily="49" charset="0"/>
              </a:rPr>
              <a:t>doc,docx,xls,xlsx,ppt,pptx</a:t>
            </a:r>
            <a:r>
              <a:rPr lang="nl-NL" sz="1400" b="1" dirty="0">
                <a:latin typeface="Courier New" panose="02070309020205020404" pitchFamily="49" charset="0"/>
                <a:cs typeface="Courier New" panose="02070309020205020404" pitchFamily="49" charset="0"/>
              </a:rPr>
              <a:t>" --data \Windows\System32\</a:t>
            </a:r>
            <a:r>
              <a:rPr lang="nl-NL" sz="1400" b="1" dirty="0" err="1">
                <a:latin typeface="Courier New" panose="02070309020205020404" pitchFamily="49" charset="0"/>
                <a:cs typeface="Courier New" panose="02070309020205020404" pitchFamily="49" charset="0"/>
              </a:rPr>
              <a:t>winevt</a:t>
            </a:r>
            <a:r>
              <a:rPr lang="nl-NL" sz="1400" b="1" dirty="0">
                <a:latin typeface="Courier New" panose="02070309020205020404" pitchFamily="49" charset="0"/>
                <a:cs typeface="Courier New" panose="02070309020205020404" pitchFamily="49" charset="0"/>
              </a:rPr>
              <a:t>\Logs </a:t>
            </a:r>
            <a:r>
              <a:rPr lang="nl-NL" sz="1400" b="1" dirty="0" err="1">
                <a:latin typeface="Courier New" panose="02070309020205020404" pitchFamily="49" charset="0"/>
                <a:cs typeface="Courier New" panose="02070309020205020404" pitchFamily="49" charset="0"/>
              </a:rPr>
              <a:t>gdrive</a:t>
            </a:r>
            <a:r>
              <a:rPr lang="nl-NL" sz="1400" b="1" dirty="0">
                <a:latin typeface="Courier New" panose="02070309020205020404" pitchFamily="49" charset="0"/>
                <a:cs typeface="Courier New" panose="02070309020205020404" pitchFamily="49" charset="0"/>
              </a:rPr>
              <a:t>/</a:t>
            </a:r>
            <a:r>
              <a:rPr lang="nl-NL" sz="1400" b="1" dirty="0" err="1">
                <a:latin typeface="Courier New" panose="02070309020205020404" pitchFamily="49" charset="0"/>
                <a:cs typeface="Courier New" panose="02070309020205020404" pitchFamily="49" charset="0"/>
              </a:rPr>
              <a:t>MyDrive</a:t>
            </a:r>
            <a:r>
              <a:rPr lang="nl-NL" sz="1400" b="1" dirty="0">
                <a:latin typeface="Courier New" panose="02070309020205020404" pitchFamily="49" charset="0"/>
                <a:cs typeface="Courier New" panose="02070309020205020404" pitchFamily="49" charset="0"/>
              </a:rPr>
              <a:t>/Images/MUS-CTF-19-DESKTOP-001.E01</a:t>
            </a:r>
          </a:p>
          <a:p>
            <a:pPr marL="457200" lvl="1" indent="0">
              <a:buNone/>
            </a:pPr>
            <a:endParaRPr lang="nl-NL" sz="1400" b="1" dirty="0">
              <a:latin typeface="Courier New" panose="02070309020205020404" pitchFamily="49" charset="0"/>
              <a:cs typeface="Courier New" panose="02070309020205020404" pitchFamily="49" charset="0"/>
            </a:endParaRPr>
          </a:p>
        </p:txBody>
      </p:sp>
      <p:sp>
        <p:nvSpPr>
          <p:cNvPr id="2" name="Titel 1">
            <a:extLst>
              <a:ext uri="{FF2B5EF4-FFF2-40B4-BE49-F238E27FC236}">
                <a16:creationId xmlns:a16="http://schemas.microsoft.com/office/drawing/2014/main" id="{81C6090C-B890-493D-8B41-7DE3209C4822}"/>
              </a:ext>
            </a:extLst>
          </p:cNvPr>
          <p:cNvSpPr>
            <a:spLocks noGrp="1"/>
          </p:cNvSpPr>
          <p:nvPr>
            <p:ph type="title"/>
          </p:nvPr>
        </p:nvSpPr>
        <p:spPr/>
        <p:txBody>
          <a:bodyPr/>
          <a:lstStyle/>
          <a:p>
            <a:r>
              <a:rPr lang="nl-NL" dirty="0"/>
              <a:t>Export files </a:t>
            </a:r>
            <a:r>
              <a:rPr lang="nl-NL" dirty="0" err="1"/>
              <a:t>using</a:t>
            </a:r>
            <a:r>
              <a:rPr lang="nl-NL" dirty="0"/>
              <a:t> Image_export.py</a:t>
            </a:r>
          </a:p>
        </p:txBody>
      </p:sp>
    </p:spTree>
    <p:extLst>
      <p:ext uri="{BB962C8B-B14F-4D97-AF65-F5344CB8AC3E}">
        <p14:creationId xmlns:p14="http://schemas.microsoft.com/office/powerpoint/2010/main" val="16114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8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082615-hsleiden-pp-huisstijl-presentatie">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3082015 HSLeiden PPT template breedbeeld proef 1.potx [Alleen-lezen]" id="{3990B087-836C-4C76-9413-3164469EC531}" vid="{99ADB50F-D14E-4E38-91B9-4E8D2AE64F59}"/>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AE944A85B3FC644AE9EFFE44156C501" ma:contentTypeVersion="12" ma:contentTypeDescription="Een nieuw document maken." ma:contentTypeScope="" ma:versionID="70db83929fbd3c7a3365e6181485da89">
  <xsd:schema xmlns:xsd="http://www.w3.org/2001/XMLSchema" xmlns:xs="http://www.w3.org/2001/XMLSchema" xmlns:p="http://schemas.microsoft.com/office/2006/metadata/properties" xmlns:ns2="fe5bd3e4-37eb-4f3b-8be6-5f9e4ba7ffe1" xmlns:ns3="6f4f1059-8fb1-4a7c-91f7-f6e332262f34" targetNamespace="http://schemas.microsoft.com/office/2006/metadata/properties" ma:root="true" ma:fieldsID="39e1064dad567de22a32e27cfcc5f0cb" ns2:_="" ns3:_="">
    <xsd:import namespace="fe5bd3e4-37eb-4f3b-8be6-5f9e4ba7ffe1"/>
    <xsd:import namespace="6f4f1059-8fb1-4a7c-91f7-f6e332262f3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5bd3e4-37eb-4f3b-8be6-5f9e4ba7ff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4f1059-8fb1-4a7c-91f7-f6e332262f34" elementFormDefault="qualified">
    <xsd:import namespace="http://schemas.microsoft.com/office/2006/documentManagement/types"/>
    <xsd:import namespace="http://schemas.microsoft.com/office/infopath/2007/PartnerControls"/>
    <xsd:element name="SharedWithUsers" ma:index="14"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F7634C-61B8-4E53-818C-B86E03E0990C}">
  <ds:schemaRefs>
    <ds:schemaRef ds:uri="http://schemas.microsoft.com/sharepoint/v3/contenttype/forms"/>
  </ds:schemaRefs>
</ds:datastoreItem>
</file>

<file path=customXml/itemProps2.xml><?xml version="1.0" encoding="utf-8"?>
<ds:datastoreItem xmlns:ds="http://schemas.openxmlformats.org/officeDocument/2006/customXml" ds:itemID="{2E82029E-660E-4A32-83D1-5D2320A3DD59}">
  <ds:schemaRefs>
    <ds:schemaRef ds:uri="http://schemas.openxmlformats.org/package/2006/metadata/core-properties"/>
    <ds:schemaRef ds:uri="http://purl.org/dc/elements/1.1/"/>
    <ds:schemaRef ds:uri="http://purl.org/dc/dcmitype/"/>
    <ds:schemaRef ds:uri="http://schemas.microsoft.com/office/2006/documentManagement/types"/>
    <ds:schemaRef ds:uri="fe5bd3e4-37eb-4f3b-8be6-5f9e4ba7ffe1"/>
    <ds:schemaRef ds:uri="http://schemas.microsoft.com/office/infopath/2007/PartnerControls"/>
    <ds:schemaRef ds:uri="http://purl.org/dc/terms/"/>
    <ds:schemaRef ds:uri="6f4f1059-8fb1-4a7c-91f7-f6e332262f34"/>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173C8BCB-C598-4C4D-A18B-0FEE0ED7A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5bd3e4-37eb-4f3b-8be6-5f9e4ba7ffe1"/>
    <ds:schemaRef ds:uri="6f4f1059-8fb1-4a7c-91f7-f6e332262f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17086</TotalTime>
  <Words>5207</Words>
  <Application>Microsoft Office PowerPoint</Application>
  <PresentationFormat>Diavoorstelling (16:9)</PresentationFormat>
  <Paragraphs>1123</Paragraphs>
  <Slides>89</Slides>
  <Notes>13</Notes>
  <HiddenSlides>0</HiddenSlides>
  <MMClips>0</MMClips>
  <ScaleCrop>false</ScaleCrop>
  <HeadingPairs>
    <vt:vector size="8" baseType="variant">
      <vt:variant>
        <vt:lpstr>Gebruikte lettertypen</vt:lpstr>
      </vt:variant>
      <vt:variant>
        <vt:i4>8</vt:i4>
      </vt:variant>
      <vt:variant>
        <vt:lpstr>Thema</vt:lpstr>
      </vt:variant>
      <vt:variant>
        <vt:i4>1</vt:i4>
      </vt:variant>
      <vt:variant>
        <vt:lpstr>Ingesloten OLE-bronprogramma's</vt:lpstr>
      </vt:variant>
      <vt:variant>
        <vt:i4>1</vt:i4>
      </vt:variant>
      <vt:variant>
        <vt:lpstr>Diatitels</vt:lpstr>
      </vt:variant>
      <vt:variant>
        <vt:i4>89</vt:i4>
      </vt:variant>
    </vt:vector>
  </HeadingPairs>
  <TitlesOfParts>
    <vt:vector size="99" baseType="lpstr">
      <vt:lpstr>ＭＳ Ｐゴシック</vt:lpstr>
      <vt:lpstr>Arial</vt:lpstr>
      <vt:lpstr>Calibri</vt:lpstr>
      <vt:lpstr>Courier</vt:lpstr>
      <vt:lpstr>Courier New</vt:lpstr>
      <vt:lpstr>Lato</vt:lpstr>
      <vt:lpstr>Times New Roman</vt:lpstr>
      <vt:lpstr>Verdana</vt:lpstr>
      <vt:lpstr>082615-hsleiden-pp-huisstijl-presentatie</vt:lpstr>
      <vt:lpstr>Worksheet</vt:lpstr>
      <vt:lpstr>Data Analytics and Visualization  for Digital Forensics</vt:lpstr>
      <vt:lpstr>Module 3: Data Analytics and Visualization</vt:lpstr>
      <vt:lpstr>Day 2</vt:lpstr>
      <vt:lpstr>Day 2: Learning Goals</vt:lpstr>
      <vt:lpstr>PowerPoint-presentatie</vt:lpstr>
      <vt:lpstr>Plaso</vt:lpstr>
      <vt:lpstr>Plaso tools</vt:lpstr>
      <vt:lpstr>Create a timeline using Psteal.py</vt:lpstr>
      <vt:lpstr>Export files using Image_export.py</vt:lpstr>
      <vt:lpstr>Log2timeline.py</vt:lpstr>
      <vt:lpstr>Log2timeline.py filtering</vt:lpstr>
      <vt:lpstr>Log2timeline.py: collection file filters</vt:lpstr>
      <vt:lpstr>Log2timeline.py: filter file format</vt:lpstr>
      <vt:lpstr>Log2timeline.py: Filter example</vt:lpstr>
      <vt:lpstr>Log2timeline.py: parsers</vt:lpstr>
      <vt:lpstr>Log2timeline.py: parsers</vt:lpstr>
      <vt:lpstr>Log2timeline.py: parser presets</vt:lpstr>
      <vt:lpstr>Log2timeline.py: YARA rules</vt:lpstr>
      <vt:lpstr>pinfo.py</vt:lpstr>
      <vt:lpstr>The plaso storage file</vt:lpstr>
      <vt:lpstr>Plaso storage file is a SQLite db</vt:lpstr>
      <vt:lpstr>Pinfo.py</vt:lpstr>
      <vt:lpstr>psort.py</vt:lpstr>
      <vt:lpstr>Psort.py filtering</vt:lpstr>
      <vt:lpstr>Psort.py: usage</vt:lpstr>
      <vt:lpstr>Psort.py: output file formats</vt:lpstr>
      <vt:lpstr>L2TCSV fields</vt:lpstr>
      <vt:lpstr>TimelineExplorer</vt:lpstr>
      <vt:lpstr>SANS Colorized Super Timeline</vt:lpstr>
      <vt:lpstr>Psort.py: dynamic output format sample</vt:lpstr>
      <vt:lpstr>Psort.py: dynamic output module fields</vt:lpstr>
      <vt:lpstr>Psort.py: Filtering on data_type</vt:lpstr>
      <vt:lpstr>Psort.py: filtering on LNK files</vt:lpstr>
      <vt:lpstr>Psort.py: filtering on SAM registry </vt:lpstr>
      <vt:lpstr>Psort.py: filtering on Prefetch files</vt:lpstr>
      <vt:lpstr>Psort.py: filter example</vt:lpstr>
      <vt:lpstr>Psort.py: time filtering on date range</vt:lpstr>
      <vt:lpstr>Psort.py: time filtering using slice</vt:lpstr>
      <vt:lpstr>Psort.py: time filtering using slicer</vt:lpstr>
      <vt:lpstr>Psort.py: more help on filtering</vt:lpstr>
      <vt:lpstr>PowerPoint-presentatie</vt:lpstr>
      <vt:lpstr>PowerPoint-presentatie</vt:lpstr>
      <vt:lpstr>PowerPoint-presentatie</vt:lpstr>
      <vt:lpstr>Exercise timings</vt:lpstr>
      <vt:lpstr>PowerPoint-presentatie</vt:lpstr>
      <vt:lpstr>PowerPoint-presentatie</vt:lpstr>
      <vt:lpstr>NoSQL + open/Elastic sEaRch</vt:lpstr>
      <vt:lpstr>Big Data Variety: NoSQL</vt:lpstr>
      <vt:lpstr>NoSQL types </vt:lpstr>
      <vt:lpstr>Example: MongoDb</vt:lpstr>
      <vt:lpstr>MongoDB vs. RDBMS</vt:lpstr>
      <vt:lpstr>Elasticsearch</vt:lpstr>
      <vt:lpstr>Elasticsearch </vt:lpstr>
      <vt:lpstr>Opensearch vs Elasticsearch</vt:lpstr>
      <vt:lpstr>Data In : WLCG Example</vt:lpstr>
      <vt:lpstr>Data In : Upload</vt:lpstr>
      <vt:lpstr>Data Out : Matrix</vt:lpstr>
      <vt:lpstr>Data Out : Plots</vt:lpstr>
      <vt:lpstr>Grouping : Elasticsearch Features</vt:lpstr>
      <vt:lpstr>Example of facet search / aggregation</vt:lpstr>
      <vt:lpstr>ElasticSearch vs NoSQL</vt:lpstr>
      <vt:lpstr>(No)Schema</vt:lpstr>
      <vt:lpstr>Elasticsearch Index</vt:lpstr>
      <vt:lpstr>Distributed </vt:lpstr>
      <vt:lpstr>Hansken Digital Forensics as a Service platform</vt:lpstr>
      <vt:lpstr>Digital Forensics (traditional)</vt:lpstr>
      <vt:lpstr>Digital Forensics as a Service</vt:lpstr>
      <vt:lpstr>Hansken</vt:lpstr>
      <vt:lpstr>Hansken: the open digital forensic platform</vt:lpstr>
      <vt:lpstr>Hansken’s main characteristics</vt:lpstr>
      <vt:lpstr>Digital Forensics as a Service @NFI</vt:lpstr>
      <vt:lpstr>Hansken technology overview</vt:lpstr>
      <vt:lpstr>Hansken Infrastructure landscape</vt:lpstr>
      <vt:lpstr>Analysis in Hansken</vt:lpstr>
      <vt:lpstr>File systems</vt:lpstr>
      <vt:lpstr>Supported formats / types / things</vt:lpstr>
      <vt:lpstr>Entities</vt:lpstr>
      <vt:lpstr>Image recognition</vt:lpstr>
      <vt:lpstr>Analysis in Hansken</vt:lpstr>
      <vt:lpstr>Future/ongoing work in Hansken</vt:lpstr>
      <vt:lpstr>Hansken demo</vt:lpstr>
      <vt:lpstr>PowerPoint-presentatie</vt:lpstr>
      <vt:lpstr>Exercise timing</vt:lpstr>
      <vt:lpstr>PowerPoint-presentatie</vt:lpstr>
      <vt:lpstr>Exercise timing</vt:lpstr>
      <vt:lpstr>Day 2: What have you learned?</vt:lpstr>
      <vt:lpstr>PowerPoint-presentatie</vt:lpstr>
      <vt:lpstr>PowerPoint-presentatie</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Nationaal Cyber Testcenter</dc:title>
  <dc:creator>Hans Henseler</dc:creator>
  <cp:lastModifiedBy>HANHE</cp:lastModifiedBy>
  <cp:revision>154</cp:revision>
  <cp:lastPrinted>2017-06-30T07:43:30Z</cp:lastPrinted>
  <dcterms:created xsi:type="dcterms:W3CDTF">2017-02-20T07:14:55Z</dcterms:created>
  <dcterms:modified xsi:type="dcterms:W3CDTF">2024-08-19T20:21:03Z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0x010100FAE944A85B3FC644AE9EFFE44156C501</vt:lpwstr>
  </property>
  <property fmtid="{D5CDD505-2E9C-101B-9397-08002B2CF9AE}" pid="3" name="ArticulateGUID">
    <vt:lpwstr>BF3829A7-9F31-4E51-93CE-D221E43EDF89</vt:lpwstr>
  </property>
  <property fmtid="{D5CDD505-2E9C-101B-9397-08002B2CF9AE}" pid="4" name="ArticulatePath">
    <vt:lpwstr>https://d.docs.live.net/57c50d95cf3557f5/Documenten/Office/2022/Projecten/HS Leiden/Bern Data Analytics/MAS DAV Day 2</vt:lpwstr>
  </property>
</Properties>
</file>